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0" r:id="rId2"/>
    <p:sldId id="621" r:id="rId3"/>
    <p:sldId id="625" r:id="rId4"/>
    <p:sldId id="637" r:id="rId5"/>
    <p:sldId id="638" r:id="rId6"/>
    <p:sldId id="631" r:id="rId7"/>
    <p:sldId id="634" r:id="rId8"/>
    <p:sldId id="635" r:id="rId9"/>
    <p:sldId id="633" r:id="rId10"/>
    <p:sldId id="279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</p14:sldIdLst>
        </p14:section>
        <p14:section name="Textos" id="{20663275-FAEF-F04A-8F34-3FB6D76A98A7}">
          <p14:sldIdLst>
            <p14:sldId id="621"/>
            <p14:sldId id="625"/>
            <p14:sldId id="637"/>
            <p14:sldId id="638"/>
            <p14:sldId id="631"/>
            <p14:sldId id="634"/>
            <p14:sldId id="635"/>
            <p14:sldId id="633"/>
          </p14:sldIdLst>
        </p14:section>
        <p14:section name="Imagens" id="{D9E5BBA2-3A11-9D42-9558-4C9BC86851F7}">
          <p14:sldIdLst/>
        </p14:section>
        <p14:section name="Encerramento" id="{F264A1C2-3EB4-D34E-ABF3-E10CC5F4A7A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5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2A34"/>
    <a:srgbClr val="ED7D3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EA94C-871A-4497-9B20-33ED6A8FC665}" v="14" dt="2023-10-23T03:15:51.3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47" autoAdjust="0"/>
    <p:restoredTop sz="96327"/>
  </p:normalViewPr>
  <p:slideViewPr>
    <p:cSldViewPr snapToGrid="0" snapToObjects="1">
      <p:cViewPr varScale="1">
        <p:scale>
          <a:sx n="96" d="100"/>
          <a:sy n="96" d="100"/>
        </p:scale>
        <p:origin x="78" y="552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z Mikio Sasaki" userId="e7dc928306a225ff" providerId="Windows Live" clId="Web-{0B637757-234F-4BC3-BAB9-EC640F0BBA02}"/>
    <pc:docChg chg="delSld modSld modSection">
      <pc:chgData name="Tomaz Mikio Sasaki" userId="e7dc928306a225ff" providerId="Windows Live" clId="Web-{0B637757-234F-4BC3-BAB9-EC640F0BBA02}" dt="2022-10-19T23:17:02.455" v="2"/>
      <pc:docMkLst>
        <pc:docMk/>
      </pc:docMkLst>
      <pc:sldChg chg="del">
        <pc:chgData name="Tomaz Mikio Sasaki" userId="e7dc928306a225ff" providerId="Windows Live" clId="Web-{0B637757-234F-4BC3-BAB9-EC640F0BBA02}" dt="2022-10-19T23:17:02.455" v="2"/>
        <pc:sldMkLst>
          <pc:docMk/>
          <pc:sldMk cId="367001263" sldId="622"/>
        </pc:sldMkLst>
      </pc:sldChg>
      <pc:sldChg chg="modSp">
        <pc:chgData name="Tomaz Mikio Sasaki" userId="e7dc928306a225ff" providerId="Windows Live" clId="Web-{0B637757-234F-4BC3-BAB9-EC640F0BBA02}" dt="2022-10-19T23:16:54.548" v="1" actId="20577"/>
        <pc:sldMkLst>
          <pc:docMk/>
          <pc:sldMk cId="697327454" sldId="626"/>
        </pc:sldMkLst>
        <pc:spChg chg="mod">
          <ac:chgData name="Tomaz Mikio Sasaki" userId="e7dc928306a225ff" providerId="Windows Live" clId="Web-{0B637757-234F-4BC3-BAB9-EC640F0BBA02}" dt="2022-10-19T23:16:54.548" v="1" actId="20577"/>
          <ac:spMkLst>
            <pc:docMk/>
            <pc:sldMk cId="697327454" sldId="626"/>
            <ac:spMk id="2" creationId="{860A7539-60CF-4969-9CAC-45E2A4CA3805}"/>
          </ac:spMkLst>
        </pc:spChg>
      </pc:sldChg>
    </pc:docChg>
  </pc:docChgLst>
  <pc:docChgLst>
    <pc:chgData name="Tomaz Mikio Sasaki" userId="e7dc928306a225ff" providerId="LiveId" clId="{D95C92CD-6DB8-44BA-B2C6-B05ACA2627AF}"/>
    <pc:docChg chg="custSel addSld delSld modSld modSection">
      <pc:chgData name="Tomaz Mikio Sasaki" userId="e7dc928306a225ff" providerId="LiveId" clId="{D95C92CD-6DB8-44BA-B2C6-B05ACA2627AF}" dt="2023-04-26T10:39:39.128" v="632" actId="20577"/>
      <pc:docMkLst>
        <pc:docMk/>
      </pc:docMkLst>
      <pc:sldChg chg="modSp mod">
        <pc:chgData name="Tomaz Mikio Sasaki" userId="e7dc928306a225ff" providerId="LiveId" clId="{D95C92CD-6DB8-44BA-B2C6-B05ACA2627AF}" dt="2023-04-24T11:27:38.539" v="6" actId="20577"/>
        <pc:sldMkLst>
          <pc:docMk/>
          <pc:sldMk cId="1593931193" sldId="280"/>
        </pc:sldMkLst>
        <pc:spChg chg="mod">
          <ac:chgData name="Tomaz Mikio Sasaki" userId="e7dc928306a225ff" providerId="LiveId" clId="{D95C92CD-6DB8-44BA-B2C6-B05ACA2627AF}" dt="2023-04-24T11:27:22.243" v="4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D95C92CD-6DB8-44BA-B2C6-B05ACA2627AF}" dt="2023-04-24T11:27:38.539" v="6" actId="20577"/>
          <ac:spMkLst>
            <pc:docMk/>
            <pc:sldMk cId="1593931193" sldId="280"/>
            <ac:spMk id="4" creationId="{20C2F715-F78B-5543-A758-FF6FF447E727}"/>
          </ac:spMkLst>
        </pc:spChg>
      </pc:sldChg>
      <pc:sldChg chg="delSp modSp mod">
        <pc:chgData name="Tomaz Mikio Sasaki" userId="e7dc928306a225ff" providerId="LiveId" clId="{D95C92CD-6DB8-44BA-B2C6-B05ACA2627AF}" dt="2023-04-26T10:38:51.580" v="593" actId="14100"/>
        <pc:sldMkLst>
          <pc:docMk/>
          <pc:sldMk cId="1025496483" sldId="621"/>
        </pc:sldMkLst>
        <pc:spChg chg="mod">
          <ac:chgData name="Tomaz Mikio Sasaki" userId="e7dc928306a225ff" providerId="LiveId" clId="{D95C92CD-6DB8-44BA-B2C6-B05ACA2627AF}" dt="2023-04-26T10:38:49.300" v="592" actId="14100"/>
          <ac:spMkLst>
            <pc:docMk/>
            <pc:sldMk cId="1025496483" sldId="621"/>
            <ac:spMk id="2" creationId="{860A7539-60CF-4969-9CAC-45E2A4CA3805}"/>
          </ac:spMkLst>
        </pc:spChg>
        <pc:spChg chg="mod">
          <ac:chgData name="Tomaz Mikio Sasaki" userId="e7dc928306a225ff" providerId="LiveId" clId="{D95C92CD-6DB8-44BA-B2C6-B05ACA2627AF}" dt="2023-04-26T10:38:51.580" v="593" actId="14100"/>
          <ac:spMkLst>
            <pc:docMk/>
            <pc:sldMk cId="1025496483" sldId="621"/>
            <ac:spMk id="5" creationId="{5E84E683-10E5-4DCF-BC3F-4652DB6D0A2A}"/>
          </ac:spMkLst>
        </pc:spChg>
        <pc:picChg chg="del">
          <ac:chgData name="Tomaz Mikio Sasaki" userId="e7dc928306a225ff" providerId="LiveId" clId="{D95C92CD-6DB8-44BA-B2C6-B05ACA2627AF}" dt="2023-04-24T11:28:21.716" v="139" actId="478"/>
          <ac:picMkLst>
            <pc:docMk/>
            <pc:sldMk cId="1025496483" sldId="621"/>
            <ac:picMk id="10" creationId="{691D917B-6F3B-47B2-9498-5F6518D43491}"/>
          </ac:picMkLst>
        </pc:picChg>
      </pc:sldChg>
      <pc:sldChg chg="del">
        <pc:chgData name="Tomaz Mikio Sasaki" userId="e7dc928306a225ff" providerId="LiveId" clId="{D95C92CD-6DB8-44BA-B2C6-B05ACA2627AF}" dt="2023-04-24T11:28:57.368" v="220" actId="47"/>
        <pc:sldMkLst>
          <pc:docMk/>
          <pc:sldMk cId="2033998096" sldId="623"/>
        </pc:sldMkLst>
      </pc:sldChg>
      <pc:sldChg chg="del">
        <pc:chgData name="Tomaz Mikio Sasaki" userId="e7dc928306a225ff" providerId="LiveId" clId="{D95C92CD-6DB8-44BA-B2C6-B05ACA2627AF}" dt="2023-04-24T11:28:58.928" v="221" actId="47"/>
        <pc:sldMkLst>
          <pc:docMk/>
          <pc:sldMk cId="4121025226" sldId="624"/>
        </pc:sldMkLst>
      </pc:sldChg>
      <pc:sldChg chg="modSp mod">
        <pc:chgData name="Tomaz Mikio Sasaki" userId="e7dc928306a225ff" providerId="LiveId" clId="{D95C92CD-6DB8-44BA-B2C6-B05ACA2627AF}" dt="2023-04-24T11:30:12.634" v="297" actId="20577"/>
        <pc:sldMkLst>
          <pc:docMk/>
          <pc:sldMk cId="3804043754" sldId="625"/>
        </pc:sldMkLst>
        <pc:spChg chg="mod">
          <ac:chgData name="Tomaz Mikio Sasaki" userId="e7dc928306a225ff" providerId="LiveId" clId="{D95C92CD-6DB8-44BA-B2C6-B05ACA2627AF}" dt="2023-04-24T11:30:12.634" v="297" actId="20577"/>
          <ac:spMkLst>
            <pc:docMk/>
            <pc:sldMk cId="3804043754" sldId="625"/>
            <ac:spMk id="6" creationId="{6AE48B4F-10CD-4D80-98DF-60959F4253B1}"/>
          </ac:spMkLst>
        </pc:spChg>
      </pc:sldChg>
      <pc:sldChg chg="del">
        <pc:chgData name="Tomaz Mikio Sasaki" userId="e7dc928306a225ff" providerId="LiveId" clId="{D95C92CD-6DB8-44BA-B2C6-B05ACA2627AF}" dt="2023-04-24T11:28:55.748" v="219" actId="47"/>
        <pc:sldMkLst>
          <pc:docMk/>
          <pc:sldMk cId="697327454" sldId="626"/>
        </pc:sldMkLst>
      </pc:sldChg>
      <pc:sldChg chg="del">
        <pc:chgData name="Tomaz Mikio Sasaki" userId="e7dc928306a225ff" providerId="LiveId" clId="{D95C92CD-6DB8-44BA-B2C6-B05ACA2627AF}" dt="2023-04-24T11:30:30.487" v="298" actId="47"/>
        <pc:sldMkLst>
          <pc:docMk/>
          <pc:sldMk cId="4185405405" sldId="627"/>
        </pc:sldMkLst>
      </pc:sldChg>
      <pc:sldChg chg="modSp mod">
        <pc:chgData name="Tomaz Mikio Sasaki" userId="e7dc928306a225ff" providerId="LiveId" clId="{D95C92CD-6DB8-44BA-B2C6-B05ACA2627AF}" dt="2023-04-26T10:39:11.567" v="610" actId="20577"/>
        <pc:sldMkLst>
          <pc:docMk/>
          <pc:sldMk cId="2121221967" sldId="628"/>
        </pc:sldMkLst>
        <pc:spChg chg="mod">
          <ac:chgData name="Tomaz Mikio Sasaki" userId="e7dc928306a225ff" providerId="LiveId" clId="{D95C92CD-6DB8-44BA-B2C6-B05ACA2627AF}" dt="2023-04-26T10:39:11.567" v="610" actId="20577"/>
          <ac:spMkLst>
            <pc:docMk/>
            <pc:sldMk cId="2121221967" sldId="628"/>
            <ac:spMk id="5" creationId="{4E4D8E90-9956-4581-AE8E-3D3EBC3C34C0}"/>
          </ac:spMkLst>
        </pc:spChg>
        <pc:spChg chg="mod">
          <ac:chgData name="Tomaz Mikio Sasaki" userId="e7dc928306a225ff" providerId="LiveId" clId="{D95C92CD-6DB8-44BA-B2C6-B05ACA2627AF}" dt="2023-04-24T11:30:37.953" v="300" actId="5793"/>
          <ac:spMkLst>
            <pc:docMk/>
            <pc:sldMk cId="2121221967" sldId="628"/>
            <ac:spMk id="6" creationId="{6AE48B4F-10CD-4D80-98DF-60959F4253B1}"/>
          </ac:spMkLst>
        </pc:spChg>
      </pc:sldChg>
      <pc:sldChg chg="del">
        <pc:chgData name="Tomaz Mikio Sasaki" userId="e7dc928306a225ff" providerId="LiveId" clId="{D95C92CD-6DB8-44BA-B2C6-B05ACA2627AF}" dt="2023-04-24T11:32:22.677" v="470" actId="47"/>
        <pc:sldMkLst>
          <pc:docMk/>
          <pc:sldMk cId="3022676654" sldId="629"/>
        </pc:sldMkLst>
      </pc:sldChg>
      <pc:sldChg chg="modSp mod">
        <pc:chgData name="Tomaz Mikio Sasaki" userId="e7dc928306a225ff" providerId="LiveId" clId="{D95C92CD-6DB8-44BA-B2C6-B05ACA2627AF}" dt="2023-04-26T10:39:15.228" v="612" actId="20577"/>
        <pc:sldMkLst>
          <pc:docMk/>
          <pc:sldMk cId="863976987" sldId="630"/>
        </pc:sldMkLst>
        <pc:spChg chg="mod">
          <ac:chgData name="Tomaz Mikio Sasaki" userId="e7dc928306a225ff" providerId="LiveId" clId="{D95C92CD-6DB8-44BA-B2C6-B05ACA2627AF}" dt="2023-04-26T10:39:15.228" v="612" actId="20577"/>
          <ac:spMkLst>
            <pc:docMk/>
            <pc:sldMk cId="863976987" sldId="630"/>
            <ac:spMk id="5" creationId="{4E4D8E90-9956-4581-AE8E-3D3EBC3C34C0}"/>
          </ac:spMkLst>
        </pc:spChg>
        <pc:spChg chg="mod">
          <ac:chgData name="Tomaz Mikio Sasaki" userId="e7dc928306a225ff" providerId="LiveId" clId="{D95C92CD-6DB8-44BA-B2C6-B05ACA2627AF}" dt="2023-04-24T11:32:35.466" v="472" actId="5793"/>
          <ac:spMkLst>
            <pc:docMk/>
            <pc:sldMk cId="863976987" sldId="630"/>
            <ac:spMk id="6" creationId="{6AE48B4F-10CD-4D80-98DF-60959F4253B1}"/>
          </ac:spMkLst>
        </pc:spChg>
      </pc:sldChg>
      <pc:sldChg chg="modSp mod">
        <pc:chgData name="Tomaz Mikio Sasaki" userId="e7dc928306a225ff" providerId="LiveId" clId="{D95C92CD-6DB8-44BA-B2C6-B05ACA2627AF}" dt="2023-04-26T10:39:19.103" v="614" actId="20577"/>
        <pc:sldMkLst>
          <pc:docMk/>
          <pc:sldMk cId="437653722" sldId="631"/>
        </pc:sldMkLst>
        <pc:spChg chg="mod">
          <ac:chgData name="Tomaz Mikio Sasaki" userId="e7dc928306a225ff" providerId="LiveId" clId="{D95C92CD-6DB8-44BA-B2C6-B05ACA2627AF}" dt="2023-04-26T10:39:19.103" v="614" actId="20577"/>
          <ac:spMkLst>
            <pc:docMk/>
            <pc:sldMk cId="437653722" sldId="631"/>
            <ac:spMk id="3" creationId="{5456FDEC-C9A1-4C90-845E-63F3CDE94AE5}"/>
          </ac:spMkLst>
        </pc:spChg>
      </pc:sldChg>
      <pc:sldChg chg="modSp mod">
        <pc:chgData name="Tomaz Mikio Sasaki" userId="e7dc928306a225ff" providerId="LiveId" clId="{D95C92CD-6DB8-44BA-B2C6-B05ACA2627AF}" dt="2023-04-26T10:39:39.128" v="632" actId="20577"/>
        <pc:sldMkLst>
          <pc:docMk/>
          <pc:sldMk cId="3353782448" sldId="633"/>
        </pc:sldMkLst>
        <pc:spChg chg="mod">
          <ac:chgData name="Tomaz Mikio Sasaki" userId="e7dc928306a225ff" providerId="LiveId" clId="{D95C92CD-6DB8-44BA-B2C6-B05ACA2627AF}" dt="2023-04-26T10:39:30.634" v="620" actId="20577"/>
          <ac:spMkLst>
            <pc:docMk/>
            <pc:sldMk cId="3353782448" sldId="633"/>
            <ac:spMk id="3" creationId="{5456FDEC-C9A1-4C90-845E-63F3CDE94AE5}"/>
          </ac:spMkLst>
        </pc:spChg>
        <pc:spChg chg="mod">
          <ac:chgData name="Tomaz Mikio Sasaki" userId="e7dc928306a225ff" providerId="LiveId" clId="{D95C92CD-6DB8-44BA-B2C6-B05ACA2627AF}" dt="2023-04-26T10:39:39.128" v="632" actId="20577"/>
          <ac:spMkLst>
            <pc:docMk/>
            <pc:sldMk cId="3353782448" sldId="633"/>
            <ac:spMk id="4" creationId="{5D7B004E-9EE5-4703-AF53-AEABDF779BEC}"/>
          </ac:spMkLst>
        </pc:spChg>
      </pc:sldChg>
      <pc:sldChg chg="modSp mod">
        <pc:chgData name="Tomaz Mikio Sasaki" userId="e7dc928306a225ff" providerId="LiveId" clId="{D95C92CD-6DB8-44BA-B2C6-B05ACA2627AF}" dt="2023-04-26T10:39:22.999" v="616" actId="20577"/>
        <pc:sldMkLst>
          <pc:docMk/>
          <pc:sldMk cId="2506799731" sldId="634"/>
        </pc:sldMkLst>
        <pc:spChg chg="mod">
          <ac:chgData name="Tomaz Mikio Sasaki" userId="e7dc928306a225ff" providerId="LiveId" clId="{D95C92CD-6DB8-44BA-B2C6-B05ACA2627AF}" dt="2023-04-26T10:39:22.999" v="616" actId="20577"/>
          <ac:spMkLst>
            <pc:docMk/>
            <pc:sldMk cId="2506799731" sldId="634"/>
            <ac:spMk id="3" creationId="{5456FDEC-C9A1-4C90-845E-63F3CDE94AE5}"/>
          </ac:spMkLst>
        </pc:spChg>
      </pc:sldChg>
      <pc:sldChg chg="modSp mod">
        <pc:chgData name="Tomaz Mikio Sasaki" userId="e7dc928306a225ff" providerId="LiveId" clId="{D95C92CD-6DB8-44BA-B2C6-B05ACA2627AF}" dt="2023-04-26T10:39:27.205" v="618" actId="20577"/>
        <pc:sldMkLst>
          <pc:docMk/>
          <pc:sldMk cId="3180807427" sldId="635"/>
        </pc:sldMkLst>
        <pc:spChg chg="mod">
          <ac:chgData name="Tomaz Mikio Sasaki" userId="e7dc928306a225ff" providerId="LiveId" clId="{D95C92CD-6DB8-44BA-B2C6-B05ACA2627AF}" dt="2023-04-26T10:39:27.205" v="618" actId="20577"/>
          <ac:spMkLst>
            <pc:docMk/>
            <pc:sldMk cId="3180807427" sldId="635"/>
            <ac:spMk id="3" creationId="{5456FDEC-C9A1-4C90-845E-63F3CDE94AE5}"/>
          </ac:spMkLst>
        </pc:spChg>
      </pc:sldChg>
      <pc:sldChg chg="del">
        <pc:chgData name="Tomaz Mikio Sasaki" userId="e7dc928306a225ff" providerId="LiveId" clId="{D95C92CD-6DB8-44BA-B2C6-B05ACA2627AF}" dt="2023-04-24T11:33:20.593" v="473" actId="47"/>
        <pc:sldMkLst>
          <pc:docMk/>
          <pc:sldMk cId="1547917096" sldId="636"/>
        </pc:sldMkLst>
      </pc:sldChg>
      <pc:sldChg chg="modSp add mod">
        <pc:chgData name="Tomaz Mikio Sasaki" userId="e7dc928306a225ff" providerId="LiveId" clId="{D95C92CD-6DB8-44BA-B2C6-B05ACA2627AF}" dt="2023-04-26T10:39:07.562" v="608" actId="20577"/>
        <pc:sldMkLst>
          <pc:docMk/>
          <pc:sldMk cId="2953466683" sldId="636"/>
        </pc:sldMkLst>
        <pc:spChg chg="mod">
          <ac:chgData name="Tomaz Mikio Sasaki" userId="e7dc928306a225ff" providerId="LiveId" clId="{D95C92CD-6DB8-44BA-B2C6-B05ACA2627AF}" dt="2023-04-26T10:39:02.972" v="596" actId="20577"/>
          <ac:spMkLst>
            <pc:docMk/>
            <pc:sldMk cId="2953466683" sldId="636"/>
            <ac:spMk id="5" creationId="{4E4D8E90-9956-4581-AE8E-3D3EBC3C34C0}"/>
          </ac:spMkLst>
        </pc:spChg>
        <pc:spChg chg="mod">
          <ac:chgData name="Tomaz Mikio Sasaki" userId="e7dc928306a225ff" providerId="LiveId" clId="{D95C92CD-6DB8-44BA-B2C6-B05ACA2627AF}" dt="2023-04-26T10:39:07.562" v="608" actId="20577"/>
          <ac:spMkLst>
            <pc:docMk/>
            <pc:sldMk cId="2953466683" sldId="636"/>
            <ac:spMk id="6" creationId="{6AE48B4F-10CD-4D80-98DF-60959F4253B1}"/>
          </ac:spMkLst>
        </pc:spChg>
      </pc:sldChg>
    </pc:docChg>
  </pc:docChgLst>
  <pc:docChgLst>
    <pc:chgData name="Tomaz Mikio Sasaki" userId="e7dc928306a225ff" providerId="LiveId" clId="{D02EA94C-871A-4497-9B20-33ED6A8FC665}"/>
    <pc:docChg chg="undo custSel addSld delSld modSld modMainMaster modSection">
      <pc:chgData name="Tomaz Mikio Sasaki" userId="e7dc928306a225ff" providerId="LiveId" clId="{D02EA94C-871A-4497-9B20-33ED6A8FC665}" dt="2023-10-23T03:15:51.346" v="1460" actId="1076"/>
      <pc:docMkLst>
        <pc:docMk/>
      </pc:docMkLst>
      <pc:sldChg chg="modSp mod">
        <pc:chgData name="Tomaz Mikio Sasaki" userId="e7dc928306a225ff" providerId="LiveId" clId="{D02EA94C-871A-4497-9B20-33ED6A8FC665}" dt="2023-10-23T02:20:19.606" v="19" actId="27636"/>
        <pc:sldMkLst>
          <pc:docMk/>
          <pc:sldMk cId="1593931193" sldId="280"/>
        </pc:sldMkLst>
        <pc:spChg chg="mod">
          <ac:chgData name="Tomaz Mikio Sasaki" userId="e7dc928306a225ff" providerId="LiveId" clId="{D02EA94C-871A-4497-9B20-33ED6A8FC665}" dt="2023-10-23T02:20:07.887" v="3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D02EA94C-871A-4497-9B20-33ED6A8FC665}" dt="2023-10-23T02:20:19.606" v="19" actId="27636"/>
          <ac:spMkLst>
            <pc:docMk/>
            <pc:sldMk cId="1593931193" sldId="280"/>
            <ac:spMk id="3" creationId="{30B6832D-6E4D-E344-9E39-BC8F9113A749}"/>
          </ac:spMkLst>
        </pc:spChg>
        <pc:spChg chg="mod">
          <ac:chgData name="Tomaz Mikio Sasaki" userId="e7dc928306a225ff" providerId="LiveId" clId="{D02EA94C-871A-4497-9B20-33ED6A8FC665}" dt="2023-10-23T02:20:04.672" v="1" actId="14100"/>
          <ac:spMkLst>
            <pc:docMk/>
            <pc:sldMk cId="1593931193" sldId="280"/>
            <ac:spMk id="4" creationId="{20C2F715-F78B-5543-A758-FF6FF447E727}"/>
          </ac:spMkLst>
        </pc:spChg>
      </pc:sldChg>
      <pc:sldChg chg="modSp mod">
        <pc:chgData name="Tomaz Mikio Sasaki" userId="e7dc928306a225ff" providerId="LiveId" clId="{D02EA94C-871A-4497-9B20-33ED6A8FC665}" dt="2023-10-23T02:34:50.944" v="703" actId="20577"/>
        <pc:sldMkLst>
          <pc:docMk/>
          <pc:sldMk cId="1025496483" sldId="621"/>
        </pc:sldMkLst>
        <pc:spChg chg="mod">
          <ac:chgData name="Tomaz Mikio Sasaki" userId="e7dc928306a225ff" providerId="LiveId" clId="{D02EA94C-871A-4497-9B20-33ED6A8FC665}" dt="2023-10-23T02:34:50.944" v="703" actId="20577"/>
          <ac:spMkLst>
            <pc:docMk/>
            <pc:sldMk cId="1025496483" sldId="621"/>
            <ac:spMk id="2" creationId="{860A7539-60CF-4969-9CAC-45E2A4CA3805}"/>
          </ac:spMkLst>
        </pc:spChg>
      </pc:sldChg>
      <pc:sldChg chg="modSp mod">
        <pc:chgData name="Tomaz Mikio Sasaki" userId="e7dc928306a225ff" providerId="LiveId" clId="{D02EA94C-871A-4497-9B20-33ED6A8FC665}" dt="2023-10-23T02:40:16.520" v="1039" actId="20577"/>
        <pc:sldMkLst>
          <pc:docMk/>
          <pc:sldMk cId="3804043754" sldId="625"/>
        </pc:sldMkLst>
        <pc:spChg chg="mod">
          <ac:chgData name="Tomaz Mikio Sasaki" userId="e7dc928306a225ff" providerId="LiveId" clId="{D02EA94C-871A-4497-9B20-33ED6A8FC665}" dt="2023-10-23T02:40:16.520" v="1039" actId="20577"/>
          <ac:spMkLst>
            <pc:docMk/>
            <pc:sldMk cId="3804043754" sldId="625"/>
            <ac:spMk id="5" creationId="{4E4D8E90-9956-4581-AE8E-3D3EBC3C34C0}"/>
          </ac:spMkLst>
        </pc:spChg>
        <pc:spChg chg="mod">
          <ac:chgData name="Tomaz Mikio Sasaki" userId="e7dc928306a225ff" providerId="LiveId" clId="{D02EA94C-871A-4497-9B20-33ED6A8FC665}" dt="2023-10-23T02:36:47.338" v="872" actId="113"/>
          <ac:spMkLst>
            <pc:docMk/>
            <pc:sldMk cId="3804043754" sldId="625"/>
            <ac:spMk id="6" creationId="{6AE48B4F-10CD-4D80-98DF-60959F4253B1}"/>
          </ac:spMkLst>
        </pc:spChg>
        <pc:graphicFrameChg chg="mod modGraphic">
          <ac:chgData name="Tomaz Mikio Sasaki" userId="e7dc928306a225ff" providerId="LiveId" clId="{D02EA94C-871A-4497-9B20-33ED6A8FC665}" dt="2023-10-23T02:36:08.456" v="828" actId="20577"/>
          <ac:graphicFrameMkLst>
            <pc:docMk/>
            <pc:sldMk cId="3804043754" sldId="625"/>
            <ac:graphicFrameMk id="7" creationId="{9E0D662E-4E81-4A3F-827C-8E34D603043C}"/>
          </ac:graphicFrameMkLst>
        </pc:graphicFrameChg>
      </pc:sldChg>
      <pc:sldChg chg="del">
        <pc:chgData name="Tomaz Mikio Sasaki" userId="e7dc928306a225ff" providerId="LiveId" clId="{D02EA94C-871A-4497-9B20-33ED6A8FC665}" dt="2023-10-23T02:37:16.248" v="877" actId="47"/>
        <pc:sldMkLst>
          <pc:docMk/>
          <pc:sldMk cId="2121221967" sldId="628"/>
        </pc:sldMkLst>
      </pc:sldChg>
      <pc:sldChg chg="del">
        <pc:chgData name="Tomaz Mikio Sasaki" userId="e7dc928306a225ff" providerId="LiveId" clId="{D02EA94C-871A-4497-9B20-33ED6A8FC665}" dt="2023-10-23T02:37:17.989" v="878" actId="47"/>
        <pc:sldMkLst>
          <pc:docMk/>
          <pc:sldMk cId="863976987" sldId="630"/>
        </pc:sldMkLst>
      </pc:sldChg>
      <pc:sldChg chg="modSp mod">
        <pc:chgData name="Tomaz Mikio Sasaki" userId="e7dc928306a225ff" providerId="LiveId" clId="{D02EA94C-871A-4497-9B20-33ED6A8FC665}" dt="2023-10-23T02:44:21.746" v="1252"/>
        <pc:sldMkLst>
          <pc:docMk/>
          <pc:sldMk cId="437653722" sldId="631"/>
        </pc:sldMkLst>
        <pc:spChg chg="mod">
          <ac:chgData name="Tomaz Mikio Sasaki" userId="e7dc928306a225ff" providerId="LiveId" clId="{D02EA94C-871A-4497-9B20-33ED6A8FC665}" dt="2023-10-23T02:43:51.740" v="1246" actId="20577"/>
          <ac:spMkLst>
            <pc:docMk/>
            <pc:sldMk cId="437653722" sldId="631"/>
            <ac:spMk id="3" creationId="{5456FDEC-C9A1-4C90-845E-63F3CDE94AE5}"/>
          </ac:spMkLst>
        </pc:spChg>
        <pc:graphicFrameChg chg="mod modGraphic">
          <ac:chgData name="Tomaz Mikio Sasaki" userId="e7dc928306a225ff" providerId="LiveId" clId="{D02EA94C-871A-4497-9B20-33ED6A8FC665}" dt="2023-10-23T02:44:21.746" v="1252"/>
          <ac:graphicFrameMkLst>
            <pc:docMk/>
            <pc:sldMk cId="437653722" sldId="631"/>
            <ac:graphicFrameMk id="8" creationId="{939B213F-CDE0-415C-9084-7BA5A8A310C7}"/>
          </ac:graphicFrameMkLst>
        </pc:graphicFrameChg>
      </pc:sldChg>
      <pc:sldChg chg="modSp mod">
        <pc:chgData name="Tomaz Mikio Sasaki" userId="e7dc928306a225ff" providerId="LiveId" clId="{D02EA94C-871A-4497-9B20-33ED6A8FC665}" dt="2023-10-23T03:02:11.057" v="1417" actId="113"/>
        <pc:sldMkLst>
          <pc:docMk/>
          <pc:sldMk cId="3353782448" sldId="633"/>
        </pc:sldMkLst>
        <pc:spChg chg="mod">
          <ac:chgData name="Tomaz Mikio Sasaki" userId="e7dc928306a225ff" providerId="LiveId" clId="{D02EA94C-871A-4497-9B20-33ED6A8FC665}" dt="2023-10-23T03:02:11.057" v="1417" actId="113"/>
          <ac:spMkLst>
            <pc:docMk/>
            <pc:sldMk cId="3353782448" sldId="633"/>
            <ac:spMk id="4" creationId="{5D7B004E-9EE5-4703-AF53-AEABDF779BEC}"/>
          </ac:spMkLst>
        </pc:spChg>
      </pc:sldChg>
      <pc:sldChg chg="addSp delSp modSp mod">
        <pc:chgData name="Tomaz Mikio Sasaki" userId="e7dc928306a225ff" providerId="LiveId" clId="{D02EA94C-871A-4497-9B20-33ED6A8FC665}" dt="2023-10-23T02:57:29.664" v="1339" actId="20577"/>
        <pc:sldMkLst>
          <pc:docMk/>
          <pc:sldMk cId="2506799731" sldId="634"/>
        </pc:sldMkLst>
        <pc:spChg chg="mod">
          <ac:chgData name="Tomaz Mikio Sasaki" userId="e7dc928306a225ff" providerId="LiveId" clId="{D02EA94C-871A-4497-9B20-33ED6A8FC665}" dt="2023-10-23T02:44:34.915" v="1256" actId="20577"/>
          <ac:spMkLst>
            <pc:docMk/>
            <pc:sldMk cId="2506799731" sldId="634"/>
            <ac:spMk id="3" creationId="{5456FDEC-C9A1-4C90-845E-63F3CDE94AE5}"/>
          </ac:spMkLst>
        </pc:spChg>
        <pc:spChg chg="mod">
          <ac:chgData name="Tomaz Mikio Sasaki" userId="e7dc928306a225ff" providerId="LiveId" clId="{D02EA94C-871A-4497-9B20-33ED6A8FC665}" dt="2023-10-23T02:54:18.673" v="1286" actId="1076"/>
          <ac:spMkLst>
            <pc:docMk/>
            <pc:sldMk cId="2506799731" sldId="634"/>
            <ac:spMk id="4" creationId="{5D7B004E-9EE5-4703-AF53-AEABDF779BEC}"/>
          </ac:spMkLst>
        </pc:spChg>
        <pc:spChg chg="add del mod">
          <ac:chgData name="Tomaz Mikio Sasaki" userId="e7dc928306a225ff" providerId="LiveId" clId="{D02EA94C-871A-4497-9B20-33ED6A8FC665}" dt="2023-10-23T02:49:58.130" v="1283" actId="478"/>
          <ac:spMkLst>
            <pc:docMk/>
            <pc:sldMk cId="2506799731" sldId="634"/>
            <ac:spMk id="5" creationId="{C8C842D1-CDCD-63BC-7B15-BADEA0C4E889}"/>
          </ac:spMkLst>
        </pc:spChg>
        <pc:spChg chg="mod">
          <ac:chgData name="Tomaz Mikio Sasaki" userId="e7dc928306a225ff" providerId="LiveId" clId="{D02EA94C-871A-4497-9B20-33ED6A8FC665}" dt="2023-10-23T02:54:14.311" v="1285" actId="1076"/>
          <ac:spMkLst>
            <pc:docMk/>
            <pc:sldMk cId="2506799731" sldId="634"/>
            <ac:spMk id="6" creationId="{B536D6DB-99EE-45BF-9E17-8A63FC5EDD9C}"/>
          </ac:spMkLst>
        </pc:spChg>
        <pc:spChg chg="add mod">
          <ac:chgData name="Tomaz Mikio Sasaki" userId="e7dc928306a225ff" providerId="LiveId" clId="{D02EA94C-871A-4497-9B20-33ED6A8FC665}" dt="2023-10-23T02:56:55.455" v="1319" actId="122"/>
          <ac:spMkLst>
            <pc:docMk/>
            <pc:sldMk cId="2506799731" sldId="634"/>
            <ac:spMk id="7" creationId="{9109A77F-60B0-7BFF-1369-374119C98DBC}"/>
          </ac:spMkLst>
        </pc:spChg>
        <pc:spChg chg="add mod">
          <ac:chgData name="Tomaz Mikio Sasaki" userId="e7dc928306a225ff" providerId="LiveId" clId="{D02EA94C-871A-4497-9B20-33ED6A8FC665}" dt="2023-10-23T02:57:12.556" v="1326" actId="20577"/>
          <ac:spMkLst>
            <pc:docMk/>
            <pc:sldMk cId="2506799731" sldId="634"/>
            <ac:spMk id="10" creationId="{6C0F4559-DE09-6BD5-D227-583DD4AF4A0D}"/>
          </ac:spMkLst>
        </pc:spChg>
        <pc:spChg chg="mod">
          <ac:chgData name="Tomaz Mikio Sasaki" userId="e7dc928306a225ff" providerId="LiveId" clId="{D02EA94C-871A-4497-9B20-33ED6A8FC665}" dt="2023-10-23T02:54:14.311" v="1285" actId="1076"/>
          <ac:spMkLst>
            <pc:docMk/>
            <pc:sldMk cId="2506799731" sldId="634"/>
            <ac:spMk id="11" creationId="{408BB691-5033-406D-9523-51CBDD5D9795}"/>
          </ac:spMkLst>
        </pc:spChg>
        <pc:spChg chg="mod">
          <ac:chgData name="Tomaz Mikio Sasaki" userId="e7dc928306a225ff" providerId="LiveId" clId="{D02EA94C-871A-4497-9B20-33ED6A8FC665}" dt="2023-10-23T02:54:14.311" v="1285" actId="1076"/>
          <ac:spMkLst>
            <pc:docMk/>
            <pc:sldMk cId="2506799731" sldId="634"/>
            <ac:spMk id="12" creationId="{B38D1004-3BC9-4BD3-845B-01825B8B1AEC}"/>
          </ac:spMkLst>
        </pc:spChg>
        <pc:spChg chg="mod">
          <ac:chgData name="Tomaz Mikio Sasaki" userId="e7dc928306a225ff" providerId="LiveId" clId="{D02EA94C-871A-4497-9B20-33ED6A8FC665}" dt="2023-10-23T02:54:14.311" v="1285" actId="1076"/>
          <ac:spMkLst>
            <pc:docMk/>
            <pc:sldMk cId="2506799731" sldId="634"/>
            <ac:spMk id="13" creationId="{E8534F7D-9816-47D8-A0DC-50403AE32FF3}"/>
          </ac:spMkLst>
        </pc:spChg>
        <pc:spChg chg="add mod">
          <ac:chgData name="Tomaz Mikio Sasaki" userId="e7dc928306a225ff" providerId="LiveId" clId="{D02EA94C-871A-4497-9B20-33ED6A8FC665}" dt="2023-10-23T02:57:19.306" v="1332" actId="20577"/>
          <ac:spMkLst>
            <pc:docMk/>
            <pc:sldMk cId="2506799731" sldId="634"/>
            <ac:spMk id="14" creationId="{81940D4F-C002-6085-E29D-88F49DF041CD}"/>
          </ac:spMkLst>
        </pc:spChg>
        <pc:spChg chg="add mod">
          <ac:chgData name="Tomaz Mikio Sasaki" userId="e7dc928306a225ff" providerId="LiveId" clId="{D02EA94C-871A-4497-9B20-33ED6A8FC665}" dt="2023-10-23T02:57:29.664" v="1339" actId="20577"/>
          <ac:spMkLst>
            <pc:docMk/>
            <pc:sldMk cId="2506799731" sldId="634"/>
            <ac:spMk id="16" creationId="{9F7F2E25-47F4-469C-9D2B-2CE51C2B1EDE}"/>
          </ac:spMkLst>
        </pc:spChg>
        <pc:graphicFrameChg chg="mod modGraphic">
          <ac:chgData name="Tomaz Mikio Sasaki" userId="e7dc928306a225ff" providerId="LiveId" clId="{D02EA94C-871A-4497-9B20-33ED6A8FC665}" dt="2023-10-23T02:54:14.311" v="1285" actId="1076"/>
          <ac:graphicFrameMkLst>
            <pc:docMk/>
            <pc:sldMk cId="2506799731" sldId="634"/>
            <ac:graphicFrameMk id="8" creationId="{939B213F-CDE0-415C-9084-7BA5A8A310C7}"/>
          </ac:graphicFrameMkLst>
        </pc:graphicFrameChg>
        <pc:picChg chg="mod">
          <ac:chgData name="Tomaz Mikio Sasaki" userId="e7dc928306a225ff" providerId="LiveId" clId="{D02EA94C-871A-4497-9B20-33ED6A8FC665}" dt="2023-10-23T02:54:23.570" v="1287" actId="14100"/>
          <ac:picMkLst>
            <pc:docMk/>
            <pc:sldMk cId="2506799731" sldId="634"/>
            <ac:picMk id="24" creationId="{CBD1FDD6-9071-E2A6-0679-F43E46CF6ABF}"/>
          </ac:picMkLst>
        </pc:picChg>
        <pc:cxnChg chg="mod">
          <ac:chgData name="Tomaz Mikio Sasaki" userId="e7dc928306a225ff" providerId="LiveId" clId="{D02EA94C-871A-4497-9B20-33ED6A8FC665}" dt="2023-10-23T02:54:14.311" v="1285" actId="1076"/>
          <ac:cxnSpMkLst>
            <pc:docMk/>
            <pc:sldMk cId="2506799731" sldId="634"/>
            <ac:cxnSpMk id="15" creationId="{B4E9BC13-4FDD-492E-8F87-D223C810ED62}"/>
          </ac:cxnSpMkLst>
        </pc:cxnChg>
        <pc:cxnChg chg="mod">
          <ac:chgData name="Tomaz Mikio Sasaki" userId="e7dc928306a225ff" providerId="LiveId" clId="{D02EA94C-871A-4497-9B20-33ED6A8FC665}" dt="2023-10-23T02:54:14.311" v="1285" actId="1076"/>
          <ac:cxnSpMkLst>
            <pc:docMk/>
            <pc:sldMk cId="2506799731" sldId="634"/>
            <ac:cxnSpMk id="17" creationId="{3DC50DB8-A88C-49E3-8C2F-D3076E53F6E6}"/>
          </ac:cxnSpMkLst>
        </pc:cxnChg>
        <pc:cxnChg chg="mod">
          <ac:chgData name="Tomaz Mikio Sasaki" userId="e7dc928306a225ff" providerId="LiveId" clId="{D02EA94C-871A-4497-9B20-33ED6A8FC665}" dt="2023-10-23T02:54:14.311" v="1285" actId="1076"/>
          <ac:cxnSpMkLst>
            <pc:docMk/>
            <pc:sldMk cId="2506799731" sldId="634"/>
            <ac:cxnSpMk id="19" creationId="{DA08F8D9-7F5C-4766-9C46-7B3C843A8313}"/>
          </ac:cxnSpMkLst>
        </pc:cxnChg>
        <pc:cxnChg chg="mod">
          <ac:chgData name="Tomaz Mikio Sasaki" userId="e7dc928306a225ff" providerId="LiveId" clId="{D02EA94C-871A-4497-9B20-33ED6A8FC665}" dt="2023-10-23T02:54:14.311" v="1285" actId="1076"/>
          <ac:cxnSpMkLst>
            <pc:docMk/>
            <pc:sldMk cId="2506799731" sldId="634"/>
            <ac:cxnSpMk id="21" creationId="{5046296C-3510-4C5C-8AA5-673AA80D54AF}"/>
          </ac:cxnSpMkLst>
        </pc:cxnChg>
      </pc:sldChg>
      <pc:sldChg chg="addSp modSp mod">
        <pc:chgData name="Tomaz Mikio Sasaki" userId="e7dc928306a225ff" providerId="LiveId" clId="{D02EA94C-871A-4497-9B20-33ED6A8FC665}" dt="2023-10-23T03:01:14.776" v="1379" actId="20577"/>
        <pc:sldMkLst>
          <pc:docMk/>
          <pc:sldMk cId="3180807427" sldId="635"/>
        </pc:sldMkLst>
        <pc:spChg chg="mod">
          <ac:chgData name="Tomaz Mikio Sasaki" userId="e7dc928306a225ff" providerId="LiveId" clId="{D02EA94C-871A-4497-9B20-33ED6A8FC665}" dt="2023-10-23T02:57:44.162" v="1341" actId="20577"/>
          <ac:spMkLst>
            <pc:docMk/>
            <pc:sldMk cId="3180807427" sldId="635"/>
            <ac:spMk id="3" creationId="{5456FDEC-C9A1-4C90-845E-63F3CDE94AE5}"/>
          </ac:spMkLst>
        </pc:spChg>
        <pc:spChg chg="add mod">
          <ac:chgData name="Tomaz Mikio Sasaki" userId="e7dc928306a225ff" providerId="LiveId" clId="{D02EA94C-871A-4497-9B20-33ED6A8FC665}" dt="2023-10-23T02:59:24.409" v="1351" actId="14100"/>
          <ac:spMkLst>
            <pc:docMk/>
            <pc:sldMk cId="3180807427" sldId="635"/>
            <ac:spMk id="5" creationId="{AABA4FE9-6E8E-5450-21C6-692CB2148A46}"/>
          </ac:spMkLst>
        </pc:spChg>
        <pc:spChg chg="add mod">
          <ac:chgData name="Tomaz Mikio Sasaki" userId="e7dc928306a225ff" providerId="LiveId" clId="{D02EA94C-871A-4497-9B20-33ED6A8FC665}" dt="2023-10-23T02:59:32.331" v="1353" actId="14100"/>
          <ac:spMkLst>
            <pc:docMk/>
            <pc:sldMk cId="3180807427" sldId="635"/>
            <ac:spMk id="6" creationId="{275437A4-9643-7051-34A6-22E0A3E68985}"/>
          </ac:spMkLst>
        </pc:spChg>
        <pc:spChg chg="add mod">
          <ac:chgData name="Tomaz Mikio Sasaki" userId="e7dc928306a225ff" providerId="LiveId" clId="{D02EA94C-871A-4497-9B20-33ED6A8FC665}" dt="2023-10-23T02:59:38.277" v="1355" actId="14100"/>
          <ac:spMkLst>
            <pc:docMk/>
            <pc:sldMk cId="3180807427" sldId="635"/>
            <ac:spMk id="7" creationId="{ADB0522F-8235-E97E-7660-A57325731F4F}"/>
          </ac:spMkLst>
        </pc:spChg>
        <pc:spChg chg="add mod">
          <ac:chgData name="Tomaz Mikio Sasaki" userId="e7dc928306a225ff" providerId="LiveId" clId="{D02EA94C-871A-4497-9B20-33ED6A8FC665}" dt="2023-10-23T03:00:56.209" v="1371" actId="120"/>
          <ac:spMkLst>
            <pc:docMk/>
            <pc:sldMk cId="3180807427" sldId="635"/>
            <ac:spMk id="9" creationId="{022AB273-140F-70A9-087D-9EF4AB42A2CF}"/>
          </ac:spMkLst>
        </pc:spChg>
        <pc:spChg chg="add mod">
          <ac:chgData name="Tomaz Mikio Sasaki" userId="e7dc928306a225ff" providerId="LiveId" clId="{D02EA94C-871A-4497-9B20-33ED6A8FC665}" dt="2023-10-23T03:00:53.926" v="1370" actId="1076"/>
          <ac:spMkLst>
            <pc:docMk/>
            <pc:sldMk cId="3180807427" sldId="635"/>
            <ac:spMk id="10" creationId="{FEEC4716-101D-4661-7924-980942214623}"/>
          </ac:spMkLst>
        </pc:spChg>
        <pc:spChg chg="add mod">
          <ac:chgData name="Tomaz Mikio Sasaki" userId="e7dc928306a225ff" providerId="LiveId" clId="{D02EA94C-871A-4497-9B20-33ED6A8FC665}" dt="2023-10-23T03:01:14.776" v="1379" actId="20577"/>
          <ac:spMkLst>
            <pc:docMk/>
            <pc:sldMk cId="3180807427" sldId="635"/>
            <ac:spMk id="11" creationId="{9DE2FBF9-75D6-1F76-1B86-F4BF8ADC2803}"/>
          </ac:spMkLst>
        </pc:spChg>
        <pc:picChg chg="mod">
          <ac:chgData name="Tomaz Mikio Sasaki" userId="e7dc928306a225ff" providerId="LiveId" clId="{D02EA94C-871A-4497-9B20-33ED6A8FC665}" dt="2023-10-23T02:58:53.140" v="1345" actId="1076"/>
          <ac:picMkLst>
            <pc:docMk/>
            <pc:sldMk cId="3180807427" sldId="635"/>
            <ac:picMk id="14" creationId="{4A613314-2C28-E1D4-6545-14DA6FF7BE8E}"/>
          </ac:picMkLst>
        </pc:picChg>
        <pc:picChg chg="mod">
          <ac:chgData name="Tomaz Mikio Sasaki" userId="e7dc928306a225ff" providerId="LiveId" clId="{D02EA94C-871A-4497-9B20-33ED6A8FC665}" dt="2023-10-23T02:58:56.551" v="1346" actId="1076"/>
          <ac:picMkLst>
            <pc:docMk/>
            <pc:sldMk cId="3180807427" sldId="635"/>
            <ac:picMk id="18" creationId="{6B5668AC-EF9C-1CD6-D157-3C99A9E65329}"/>
          </ac:picMkLst>
        </pc:picChg>
        <pc:cxnChg chg="mod">
          <ac:chgData name="Tomaz Mikio Sasaki" userId="e7dc928306a225ff" providerId="LiveId" clId="{D02EA94C-871A-4497-9B20-33ED6A8FC665}" dt="2023-10-23T02:59:00.609" v="1347" actId="14100"/>
          <ac:cxnSpMkLst>
            <pc:docMk/>
            <pc:sldMk cId="3180807427" sldId="635"/>
            <ac:cxnSpMk id="23" creationId="{4FC141A2-A660-9338-8ABA-53F2D9737F49}"/>
          </ac:cxnSpMkLst>
        </pc:cxnChg>
      </pc:sldChg>
      <pc:sldChg chg="del">
        <pc:chgData name="Tomaz Mikio Sasaki" userId="e7dc928306a225ff" providerId="LiveId" clId="{D02EA94C-871A-4497-9B20-33ED6A8FC665}" dt="2023-10-23T02:37:13.717" v="876" actId="47"/>
        <pc:sldMkLst>
          <pc:docMk/>
          <pc:sldMk cId="2953466683" sldId="636"/>
        </pc:sldMkLst>
      </pc:sldChg>
      <pc:sldChg chg="modSp add mod">
        <pc:chgData name="Tomaz Mikio Sasaki" userId="e7dc928306a225ff" providerId="LiveId" clId="{D02EA94C-871A-4497-9B20-33ED6A8FC665}" dt="2023-10-23T02:40:22.709" v="1043" actId="20577"/>
        <pc:sldMkLst>
          <pc:docMk/>
          <pc:sldMk cId="2968542675" sldId="637"/>
        </pc:sldMkLst>
        <pc:spChg chg="mod">
          <ac:chgData name="Tomaz Mikio Sasaki" userId="e7dc928306a225ff" providerId="LiveId" clId="{D02EA94C-871A-4497-9B20-33ED6A8FC665}" dt="2023-10-23T02:40:22.709" v="1043" actId="20577"/>
          <ac:spMkLst>
            <pc:docMk/>
            <pc:sldMk cId="2968542675" sldId="637"/>
            <ac:spMk id="5" creationId="{4E4D8E90-9956-4581-AE8E-3D3EBC3C34C0}"/>
          </ac:spMkLst>
        </pc:spChg>
        <pc:spChg chg="mod">
          <ac:chgData name="Tomaz Mikio Sasaki" userId="e7dc928306a225ff" providerId="LiveId" clId="{D02EA94C-871A-4497-9B20-33ED6A8FC665}" dt="2023-10-23T02:39:25.357" v="1019" actId="113"/>
          <ac:spMkLst>
            <pc:docMk/>
            <pc:sldMk cId="2968542675" sldId="637"/>
            <ac:spMk id="6" creationId="{6AE48B4F-10CD-4D80-98DF-60959F4253B1}"/>
          </ac:spMkLst>
        </pc:spChg>
      </pc:sldChg>
      <pc:sldChg chg="modSp add mod">
        <pc:chgData name="Tomaz Mikio Sasaki" userId="e7dc928306a225ff" providerId="LiveId" clId="{D02EA94C-871A-4497-9B20-33ED6A8FC665}" dt="2023-10-23T03:02:39.489" v="1426" actId="20577"/>
        <pc:sldMkLst>
          <pc:docMk/>
          <pc:sldMk cId="2741621849" sldId="638"/>
        </pc:sldMkLst>
        <pc:spChg chg="mod">
          <ac:chgData name="Tomaz Mikio Sasaki" userId="e7dc928306a225ff" providerId="LiveId" clId="{D02EA94C-871A-4497-9B20-33ED6A8FC665}" dt="2023-10-23T02:40:37.529" v="1045" actId="20577"/>
          <ac:spMkLst>
            <pc:docMk/>
            <pc:sldMk cId="2741621849" sldId="638"/>
            <ac:spMk id="5" creationId="{4E4D8E90-9956-4581-AE8E-3D3EBC3C34C0}"/>
          </ac:spMkLst>
        </pc:spChg>
        <pc:spChg chg="mod">
          <ac:chgData name="Tomaz Mikio Sasaki" userId="e7dc928306a225ff" providerId="LiveId" clId="{D02EA94C-871A-4497-9B20-33ED6A8FC665}" dt="2023-10-23T03:02:39.489" v="1426" actId="20577"/>
          <ac:spMkLst>
            <pc:docMk/>
            <pc:sldMk cId="2741621849" sldId="638"/>
            <ac:spMk id="6" creationId="{6AE48B4F-10CD-4D80-98DF-60959F4253B1}"/>
          </ac:spMkLst>
        </pc:spChg>
      </pc:sldChg>
      <pc:sldMasterChg chg="modSldLayout">
        <pc:chgData name="Tomaz Mikio Sasaki" userId="e7dc928306a225ff" providerId="LiveId" clId="{D02EA94C-871A-4497-9B20-33ED6A8FC665}" dt="2023-10-23T03:15:51.346" v="1460" actId="1076"/>
        <pc:sldMasterMkLst>
          <pc:docMk/>
          <pc:sldMasterMk cId="609621399" sldId="2147483648"/>
        </pc:sldMasterMkLst>
        <pc:sldLayoutChg chg="addSp delSp modSp mod">
          <pc:chgData name="Tomaz Mikio Sasaki" userId="e7dc928306a225ff" providerId="LiveId" clId="{D02EA94C-871A-4497-9B20-33ED6A8FC665}" dt="2023-10-23T03:13:54.350" v="1432" actId="478"/>
          <pc:sldLayoutMkLst>
            <pc:docMk/>
            <pc:sldMasterMk cId="609621399" sldId="2147483648"/>
            <pc:sldLayoutMk cId="2307247454" sldId="2147483649"/>
          </pc:sldLayoutMkLst>
          <pc:picChg chg="add mod">
            <ac:chgData name="Tomaz Mikio Sasaki" userId="e7dc928306a225ff" providerId="LiveId" clId="{D02EA94C-871A-4497-9B20-33ED6A8FC665}" dt="2023-10-23T03:13:52.177" v="1431" actId="1076"/>
            <ac:picMkLst>
              <pc:docMk/>
              <pc:sldMasterMk cId="609621399" sldId="2147483648"/>
              <pc:sldLayoutMk cId="2307247454" sldId="2147483649"/>
              <ac:picMk id="4" creationId="{FA7FBDEF-87FD-8312-3510-18A5E1112B74}"/>
            </ac:picMkLst>
          </pc:picChg>
          <pc:picChg chg="del">
            <ac:chgData name="Tomaz Mikio Sasaki" userId="e7dc928306a225ff" providerId="LiveId" clId="{D02EA94C-871A-4497-9B20-33ED6A8FC665}" dt="2023-10-23T03:13:40.557" v="1427" actId="478"/>
            <ac:picMkLst>
              <pc:docMk/>
              <pc:sldMasterMk cId="609621399" sldId="2147483648"/>
              <pc:sldLayoutMk cId="2307247454" sldId="2147483649"/>
              <ac:picMk id="8" creationId="{8D63B6C8-E67F-8142-AD05-4CCAAA801C2B}"/>
            </ac:picMkLst>
          </pc:picChg>
          <pc:picChg chg="del">
            <ac:chgData name="Tomaz Mikio Sasaki" userId="e7dc928306a225ff" providerId="LiveId" clId="{D02EA94C-871A-4497-9B20-33ED6A8FC665}" dt="2023-10-23T03:13:54.350" v="1432" actId="478"/>
            <ac:picMkLst>
              <pc:docMk/>
              <pc:sldMasterMk cId="609621399" sldId="2147483648"/>
              <pc:sldLayoutMk cId="2307247454" sldId="2147483649"/>
              <ac:picMk id="10" creationId="{EA39FEC0-D8E5-7E4C-BB13-8BBB3E92EBC2}"/>
            </ac:picMkLst>
          </pc:picChg>
        </pc:sldLayoutChg>
        <pc:sldLayoutChg chg="addSp delSp modSp mod">
          <pc:chgData name="Tomaz Mikio Sasaki" userId="e7dc928306a225ff" providerId="LiveId" clId="{D02EA94C-871A-4497-9B20-33ED6A8FC665}" dt="2023-10-23T03:14:05.056" v="1437" actId="478"/>
          <pc:sldLayoutMkLst>
            <pc:docMk/>
            <pc:sldMasterMk cId="609621399" sldId="2147483648"/>
            <pc:sldLayoutMk cId="1044046963" sldId="2147483650"/>
          </pc:sldLayoutMkLst>
          <pc:picChg chg="add mod">
            <ac:chgData name="Tomaz Mikio Sasaki" userId="e7dc928306a225ff" providerId="LiveId" clId="{D02EA94C-871A-4497-9B20-33ED6A8FC665}" dt="2023-10-23T03:14:03.186" v="1436" actId="14100"/>
            <ac:picMkLst>
              <pc:docMk/>
              <pc:sldMasterMk cId="609621399" sldId="2147483648"/>
              <pc:sldLayoutMk cId="1044046963" sldId="2147483650"/>
              <ac:picMk id="3" creationId="{D25586B6-1AB5-9607-FE97-B4C52A0F523F}"/>
            </ac:picMkLst>
          </pc:picChg>
          <pc:picChg chg="del">
            <ac:chgData name="Tomaz Mikio Sasaki" userId="e7dc928306a225ff" providerId="LiveId" clId="{D02EA94C-871A-4497-9B20-33ED6A8FC665}" dt="2023-10-23T03:13:56.319" v="1433" actId="478"/>
            <ac:picMkLst>
              <pc:docMk/>
              <pc:sldMasterMk cId="609621399" sldId="2147483648"/>
              <pc:sldLayoutMk cId="1044046963" sldId="2147483650"/>
              <ac:picMk id="9" creationId="{A646B963-81AA-8347-BE96-3AAECE084A24}"/>
            </ac:picMkLst>
          </pc:picChg>
          <pc:picChg chg="del">
            <ac:chgData name="Tomaz Mikio Sasaki" userId="e7dc928306a225ff" providerId="LiveId" clId="{D02EA94C-871A-4497-9B20-33ED6A8FC665}" dt="2023-10-23T03:14:05.056" v="1437" actId="478"/>
            <ac:picMkLst>
              <pc:docMk/>
              <pc:sldMasterMk cId="609621399" sldId="2147483648"/>
              <pc:sldLayoutMk cId="1044046963" sldId="2147483650"/>
              <ac:picMk id="10" creationId="{1388FA60-506A-0D48-86B1-CD3817D66FC5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08.059" v="1438" actId="478"/>
          <pc:sldLayoutMkLst>
            <pc:docMk/>
            <pc:sldMasterMk cId="609621399" sldId="2147483648"/>
            <pc:sldLayoutMk cId="1893044077" sldId="2147483652"/>
          </pc:sldLayoutMkLst>
          <pc:picChg chg="del">
            <ac:chgData name="Tomaz Mikio Sasaki" userId="e7dc928306a225ff" providerId="LiveId" clId="{D02EA94C-871A-4497-9B20-33ED6A8FC665}" dt="2023-10-23T03:14:08.059" v="1438" actId="478"/>
            <ac:picMkLst>
              <pc:docMk/>
              <pc:sldMasterMk cId="609621399" sldId="2147483648"/>
              <pc:sldLayoutMk cId="1893044077" sldId="2147483652"/>
              <ac:picMk id="50" creationId="{B2470397-57D3-9D4A-800E-374BCF4F0133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18.544" v="1441" actId="478"/>
          <pc:sldLayoutMkLst>
            <pc:docMk/>
            <pc:sldMasterMk cId="609621399" sldId="2147483648"/>
            <pc:sldLayoutMk cId="2221952996" sldId="2147483653"/>
          </pc:sldLayoutMkLst>
          <pc:picChg chg="del">
            <ac:chgData name="Tomaz Mikio Sasaki" userId="e7dc928306a225ff" providerId="LiveId" clId="{D02EA94C-871A-4497-9B20-33ED6A8FC665}" dt="2023-10-23T03:14:18.544" v="1441" actId="478"/>
            <ac:picMkLst>
              <pc:docMk/>
              <pc:sldMasterMk cId="609621399" sldId="2147483648"/>
              <pc:sldLayoutMk cId="2221952996" sldId="2147483653"/>
              <ac:picMk id="20" creationId="{744DB140-DA48-E842-837E-A5AE4FC6EBC6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19.991" v="1442" actId="478"/>
          <pc:sldLayoutMkLst>
            <pc:docMk/>
            <pc:sldMasterMk cId="609621399" sldId="2147483648"/>
            <pc:sldLayoutMk cId="4239569711" sldId="2147483655"/>
          </pc:sldLayoutMkLst>
          <pc:picChg chg="del">
            <ac:chgData name="Tomaz Mikio Sasaki" userId="e7dc928306a225ff" providerId="LiveId" clId="{D02EA94C-871A-4497-9B20-33ED6A8FC665}" dt="2023-10-23T03:14:19.991" v="1442" actId="478"/>
            <ac:picMkLst>
              <pc:docMk/>
              <pc:sldMasterMk cId="609621399" sldId="2147483648"/>
              <pc:sldLayoutMk cId="4239569711" sldId="2147483655"/>
              <ac:picMk id="20" creationId="{744DB140-DA48-E842-837E-A5AE4FC6EBC6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23.554" v="1443" actId="478"/>
          <pc:sldLayoutMkLst>
            <pc:docMk/>
            <pc:sldMasterMk cId="609621399" sldId="2147483648"/>
            <pc:sldLayoutMk cId="1489722913" sldId="2147483659"/>
          </pc:sldLayoutMkLst>
          <pc:picChg chg="del">
            <ac:chgData name="Tomaz Mikio Sasaki" userId="e7dc928306a225ff" providerId="LiveId" clId="{D02EA94C-871A-4497-9B20-33ED6A8FC665}" dt="2023-10-23T03:14:23.554" v="1443" actId="478"/>
            <ac:picMkLst>
              <pc:docMk/>
              <pc:sldMasterMk cId="609621399" sldId="2147483648"/>
              <pc:sldLayoutMk cId="1489722913" sldId="2147483659"/>
              <ac:picMk id="50" creationId="{B2470397-57D3-9D4A-800E-374BCF4F0133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25.016" v="1444" actId="478"/>
          <pc:sldLayoutMkLst>
            <pc:docMk/>
            <pc:sldMasterMk cId="609621399" sldId="2147483648"/>
            <pc:sldLayoutMk cId="3757510290" sldId="2147483660"/>
          </pc:sldLayoutMkLst>
          <pc:picChg chg="del">
            <ac:chgData name="Tomaz Mikio Sasaki" userId="e7dc928306a225ff" providerId="LiveId" clId="{D02EA94C-871A-4497-9B20-33ED6A8FC665}" dt="2023-10-23T03:14:25.016" v="1444" actId="478"/>
            <ac:picMkLst>
              <pc:docMk/>
              <pc:sldMasterMk cId="609621399" sldId="2147483648"/>
              <pc:sldLayoutMk cId="3757510290" sldId="2147483660"/>
              <ac:picMk id="50" creationId="{B2470397-57D3-9D4A-800E-374BCF4F0133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27.302" v="1445" actId="478"/>
          <pc:sldLayoutMkLst>
            <pc:docMk/>
            <pc:sldMasterMk cId="609621399" sldId="2147483648"/>
            <pc:sldLayoutMk cId="699702849" sldId="2147483661"/>
          </pc:sldLayoutMkLst>
          <pc:picChg chg="del">
            <ac:chgData name="Tomaz Mikio Sasaki" userId="e7dc928306a225ff" providerId="LiveId" clId="{D02EA94C-871A-4497-9B20-33ED6A8FC665}" dt="2023-10-23T03:14:27.302" v="1445" actId="478"/>
            <ac:picMkLst>
              <pc:docMk/>
              <pc:sldMasterMk cId="609621399" sldId="2147483648"/>
              <pc:sldLayoutMk cId="699702849" sldId="2147483661"/>
              <ac:picMk id="50" creationId="{B2470397-57D3-9D4A-800E-374BCF4F0133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28.586" v="1446" actId="478"/>
          <pc:sldLayoutMkLst>
            <pc:docMk/>
            <pc:sldMasterMk cId="609621399" sldId="2147483648"/>
            <pc:sldLayoutMk cId="3955689982" sldId="2147483662"/>
          </pc:sldLayoutMkLst>
          <pc:picChg chg="del">
            <ac:chgData name="Tomaz Mikio Sasaki" userId="e7dc928306a225ff" providerId="LiveId" clId="{D02EA94C-871A-4497-9B20-33ED6A8FC665}" dt="2023-10-23T03:14:28.586" v="1446" actId="478"/>
            <ac:picMkLst>
              <pc:docMk/>
              <pc:sldMasterMk cId="609621399" sldId="2147483648"/>
              <pc:sldLayoutMk cId="3955689982" sldId="2147483662"/>
              <ac:picMk id="20" creationId="{744DB140-DA48-E842-837E-A5AE4FC6EBC6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30.438" v="1447" actId="478"/>
          <pc:sldLayoutMkLst>
            <pc:docMk/>
            <pc:sldMasterMk cId="609621399" sldId="2147483648"/>
            <pc:sldLayoutMk cId="1990520887" sldId="2147483663"/>
          </pc:sldLayoutMkLst>
          <pc:picChg chg="del">
            <ac:chgData name="Tomaz Mikio Sasaki" userId="e7dc928306a225ff" providerId="LiveId" clId="{D02EA94C-871A-4497-9B20-33ED6A8FC665}" dt="2023-10-23T03:14:30.438" v="1447" actId="478"/>
            <ac:picMkLst>
              <pc:docMk/>
              <pc:sldMasterMk cId="609621399" sldId="2147483648"/>
              <pc:sldLayoutMk cId="1990520887" sldId="2147483663"/>
              <ac:picMk id="20" creationId="{744DB140-DA48-E842-837E-A5AE4FC6EBC6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32.432" v="1448" actId="478"/>
          <pc:sldLayoutMkLst>
            <pc:docMk/>
            <pc:sldMasterMk cId="609621399" sldId="2147483648"/>
            <pc:sldLayoutMk cId="47171441" sldId="2147483664"/>
          </pc:sldLayoutMkLst>
          <pc:picChg chg="del">
            <ac:chgData name="Tomaz Mikio Sasaki" userId="e7dc928306a225ff" providerId="LiveId" clId="{D02EA94C-871A-4497-9B20-33ED6A8FC665}" dt="2023-10-23T03:14:32.432" v="1448" actId="478"/>
            <ac:picMkLst>
              <pc:docMk/>
              <pc:sldMasterMk cId="609621399" sldId="2147483648"/>
              <pc:sldLayoutMk cId="47171441" sldId="2147483664"/>
              <ac:picMk id="20" creationId="{744DB140-DA48-E842-837E-A5AE4FC6EBC6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34.502" v="1449" actId="478"/>
          <pc:sldLayoutMkLst>
            <pc:docMk/>
            <pc:sldMasterMk cId="609621399" sldId="2147483648"/>
            <pc:sldLayoutMk cId="635655570" sldId="2147483665"/>
          </pc:sldLayoutMkLst>
          <pc:picChg chg="del">
            <ac:chgData name="Tomaz Mikio Sasaki" userId="e7dc928306a225ff" providerId="LiveId" clId="{D02EA94C-871A-4497-9B20-33ED6A8FC665}" dt="2023-10-23T03:14:34.502" v="1449" actId="478"/>
            <ac:picMkLst>
              <pc:docMk/>
              <pc:sldMasterMk cId="609621399" sldId="2147483648"/>
              <pc:sldLayoutMk cId="635655570" sldId="2147483665"/>
              <ac:picMk id="20" creationId="{744DB140-DA48-E842-837E-A5AE4FC6EBC6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39.136" v="1450" actId="478"/>
          <pc:sldLayoutMkLst>
            <pc:docMk/>
            <pc:sldMasterMk cId="609621399" sldId="2147483648"/>
            <pc:sldLayoutMk cId="2775255109" sldId="2147483668"/>
          </pc:sldLayoutMkLst>
          <pc:picChg chg="del">
            <ac:chgData name="Tomaz Mikio Sasaki" userId="e7dc928306a225ff" providerId="LiveId" clId="{D02EA94C-871A-4497-9B20-33ED6A8FC665}" dt="2023-10-23T03:14:39.136" v="1450" actId="478"/>
            <ac:picMkLst>
              <pc:docMk/>
              <pc:sldMasterMk cId="609621399" sldId="2147483648"/>
              <pc:sldLayoutMk cId="2775255109" sldId="2147483668"/>
              <ac:picMk id="20" creationId="{744DB140-DA48-E842-837E-A5AE4FC6EBC6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40.432" v="1451" actId="478"/>
          <pc:sldLayoutMkLst>
            <pc:docMk/>
            <pc:sldMasterMk cId="609621399" sldId="2147483648"/>
            <pc:sldLayoutMk cId="2407027792" sldId="2147483669"/>
          </pc:sldLayoutMkLst>
          <pc:picChg chg="del">
            <ac:chgData name="Tomaz Mikio Sasaki" userId="e7dc928306a225ff" providerId="LiveId" clId="{D02EA94C-871A-4497-9B20-33ED6A8FC665}" dt="2023-10-23T03:14:40.432" v="1451" actId="478"/>
            <ac:picMkLst>
              <pc:docMk/>
              <pc:sldMasterMk cId="609621399" sldId="2147483648"/>
              <pc:sldLayoutMk cId="2407027792" sldId="2147483669"/>
              <ac:picMk id="20" creationId="{744DB140-DA48-E842-837E-A5AE4FC6EBC6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09.819" v="1439" actId="478"/>
          <pc:sldLayoutMkLst>
            <pc:docMk/>
            <pc:sldMasterMk cId="609621399" sldId="2147483648"/>
            <pc:sldLayoutMk cId="2925514188" sldId="2147483670"/>
          </pc:sldLayoutMkLst>
          <pc:picChg chg="del">
            <ac:chgData name="Tomaz Mikio Sasaki" userId="e7dc928306a225ff" providerId="LiveId" clId="{D02EA94C-871A-4497-9B20-33ED6A8FC665}" dt="2023-10-23T03:14:09.819" v="1439" actId="478"/>
            <ac:picMkLst>
              <pc:docMk/>
              <pc:sldMasterMk cId="609621399" sldId="2147483648"/>
              <pc:sldLayoutMk cId="2925514188" sldId="2147483670"/>
              <ac:picMk id="50" creationId="{B2470397-57D3-9D4A-800E-374BCF4F0133}"/>
            </ac:picMkLst>
          </pc:picChg>
        </pc:sldLayoutChg>
        <pc:sldLayoutChg chg="delSp mod">
          <pc:chgData name="Tomaz Mikio Sasaki" userId="e7dc928306a225ff" providerId="LiveId" clId="{D02EA94C-871A-4497-9B20-33ED6A8FC665}" dt="2023-10-23T03:14:11.234" v="1440" actId="478"/>
          <pc:sldLayoutMkLst>
            <pc:docMk/>
            <pc:sldMasterMk cId="609621399" sldId="2147483648"/>
            <pc:sldLayoutMk cId="744925342" sldId="2147483671"/>
          </pc:sldLayoutMkLst>
          <pc:picChg chg="del">
            <ac:chgData name="Tomaz Mikio Sasaki" userId="e7dc928306a225ff" providerId="LiveId" clId="{D02EA94C-871A-4497-9B20-33ED6A8FC665}" dt="2023-10-23T03:14:11.234" v="1440" actId="478"/>
            <ac:picMkLst>
              <pc:docMk/>
              <pc:sldMasterMk cId="609621399" sldId="2147483648"/>
              <pc:sldLayoutMk cId="744925342" sldId="2147483671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D02EA94C-871A-4497-9B20-33ED6A8FC665}" dt="2023-10-23T03:15:51.346" v="1460" actId="1076"/>
          <pc:sldLayoutMkLst>
            <pc:docMk/>
            <pc:sldMasterMk cId="609621399" sldId="2147483648"/>
            <pc:sldLayoutMk cId="1045268645" sldId="2147483672"/>
          </pc:sldLayoutMkLst>
          <pc:picChg chg="add mod">
            <ac:chgData name="Tomaz Mikio Sasaki" userId="e7dc928306a225ff" providerId="LiveId" clId="{D02EA94C-871A-4497-9B20-33ED6A8FC665}" dt="2023-10-23T03:14:49.011" v="1455" actId="1076"/>
            <ac:picMkLst>
              <pc:docMk/>
              <pc:sldMasterMk cId="609621399" sldId="2147483648"/>
              <pc:sldLayoutMk cId="1045268645" sldId="2147483672"/>
              <ac:picMk id="3" creationId="{B37F79D2-4AC5-3D48-5DCC-5B6D2510B4F5}"/>
            </ac:picMkLst>
          </pc:picChg>
          <pc:picChg chg="del mod">
            <ac:chgData name="Tomaz Mikio Sasaki" userId="e7dc928306a225ff" providerId="LiveId" clId="{D02EA94C-871A-4497-9B20-33ED6A8FC665}" dt="2023-10-23T03:15:47.809" v="1458" actId="478"/>
            <ac:picMkLst>
              <pc:docMk/>
              <pc:sldMasterMk cId="609621399" sldId="2147483648"/>
              <pc:sldLayoutMk cId="1045268645" sldId="2147483672"/>
              <ac:picMk id="7" creationId="{E0DCDF89-EB26-F74A-9CD7-76BD86FEA15F}"/>
            </ac:picMkLst>
          </pc:picChg>
          <pc:picChg chg="del">
            <ac:chgData name="Tomaz Mikio Sasaki" userId="e7dc928306a225ff" providerId="LiveId" clId="{D02EA94C-871A-4497-9B20-33ED6A8FC665}" dt="2023-10-23T03:14:42.285" v="1452" actId="478"/>
            <ac:picMkLst>
              <pc:docMk/>
              <pc:sldMasterMk cId="609621399" sldId="2147483648"/>
              <pc:sldLayoutMk cId="1045268645" sldId="2147483672"/>
              <ac:picMk id="8" creationId="{99099230-5A8B-234A-84AF-9928D06ACB23}"/>
            </ac:picMkLst>
          </pc:picChg>
          <pc:picChg chg="add mod">
            <ac:chgData name="Tomaz Mikio Sasaki" userId="e7dc928306a225ff" providerId="LiveId" clId="{D02EA94C-871A-4497-9B20-33ED6A8FC665}" dt="2023-10-23T03:15:51.346" v="1460" actId="1076"/>
            <ac:picMkLst>
              <pc:docMk/>
              <pc:sldMasterMk cId="609621399" sldId="2147483648"/>
              <pc:sldLayoutMk cId="1045268645" sldId="2147483672"/>
              <ac:picMk id="1026" creationId="{2513A3DD-0EA5-465F-E882-B60747E7A8EA}"/>
            </ac:picMkLst>
          </pc:picChg>
        </pc:sldLayoutChg>
      </pc:sldMasterChg>
    </pc:docChg>
  </pc:docChgLst>
  <pc:docChgLst>
    <pc:chgData name="Tomaz Mikio Sasaki" userId="e7dc928306a225ff" providerId="LiveId" clId="{4CEBF008-CF34-4909-B38D-40A956E0C5F4}"/>
    <pc:docChg chg="custSel addSld modSld sldOrd modSection">
      <pc:chgData name="Tomaz Mikio Sasaki" userId="e7dc928306a225ff" providerId="LiveId" clId="{4CEBF008-CF34-4909-B38D-40A956E0C5F4}" dt="2022-10-19T19:58:21.897" v="342" actId="113"/>
      <pc:docMkLst>
        <pc:docMk/>
      </pc:docMkLst>
      <pc:sldChg chg="modSp mod">
        <pc:chgData name="Tomaz Mikio Sasaki" userId="e7dc928306a225ff" providerId="LiveId" clId="{4CEBF008-CF34-4909-B38D-40A956E0C5F4}" dt="2022-10-19T19:32:39.102" v="0" actId="20577"/>
        <pc:sldMkLst>
          <pc:docMk/>
          <pc:sldMk cId="1593931193" sldId="280"/>
        </pc:sldMkLst>
        <pc:spChg chg="mod">
          <ac:chgData name="Tomaz Mikio Sasaki" userId="e7dc928306a225ff" providerId="LiveId" clId="{4CEBF008-CF34-4909-B38D-40A956E0C5F4}" dt="2022-10-19T19:32:39.102" v="0" actId="20577"/>
          <ac:spMkLst>
            <pc:docMk/>
            <pc:sldMk cId="1593931193" sldId="280"/>
            <ac:spMk id="2" creationId="{D5C03861-7BC1-3447-A470-2D8A0EAAA792}"/>
          </ac:spMkLst>
        </pc:spChg>
      </pc:sldChg>
      <pc:sldChg chg="modSp mod">
        <pc:chgData name="Tomaz Mikio Sasaki" userId="e7dc928306a225ff" providerId="LiveId" clId="{4CEBF008-CF34-4909-B38D-40A956E0C5F4}" dt="2022-10-19T19:33:42.048" v="4" actId="20577"/>
        <pc:sldMkLst>
          <pc:docMk/>
          <pc:sldMk cId="1025496483" sldId="621"/>
        </pc:sldMkLst>
        <pc:spChg chg="mod">
          <ac:chgData name="Tomaz Mikio Sasaki" userId="e7dc928306a225ff" providerId="LiveId" clId="{4CEBF008-CF34-4909-B38D-40A956E0C5F4}" dt="2022-10-19T19:33:42.048" v="4" actId="20577"/>
          <ac:spMkLst>
            <pc:docMk/>
            <pc:sldMk cId="1025496483" sldId="621"/>
            <ac:spMk id="2" creationId="{860A7539-60CF-4969-9CAC-45E2A4CA3805}"/>
          </ac:spMkLst>
        </pc:spChg>
      </pc:sldChg>
      <pc:sldChg chg="modSp mod">
        <pc:chgData name="Tomaz Mikio Sasaki" userId="e7dc928306a225ff" providerId="LiveId" clId="{4CEBF008-CF34-4909-B38D-40A956E0C5F4}" dt="2022-10-19T19:33:53.860" v="8" actId="20577"/>
        <pc:sldMkLst>
          <pc:docMk/>
          <pc:sldMk cId="367001263" sldId="622"/>
        </pc:sldMkLst>
        <pc:spChg chg="mod">
          <ac:chgData name="Tomaz Mikio Sasaki" userId="e7dc928306a225ff" providerId="LiveId" clId="{4CEBF008-CF34-4909-B38D-40A956E0C5F4}" dt="2022-10-19T19:33:53.860" v="8" actId="20577"/>
          <ac:spMkLst>
            <pc:docMk/>
            <pc:sldMk cId="367001263" sldId="622"/>
            <ac:spMk id="2" creationId="{860A7539-60CF-4969-9CAC-45E2A4CA3805}"/>
          </ac:spMkLst>
        </pc:spChg>
      </pc:sldChg>
      <pc:sldChg chg="addSp modSp mod">
        <pc:chgData name="Tomaz Mikio Sasaki" userId="e7dc928306a225ff" providerId="LiveId" clId="{4CEBF008-CF34-4909-B38D-40A956E0C5F4}" dt="2022-10-19T19:36:27.476" v="38" actId="1036"/>
        <pc:sldMkLst>
          <pc:docMk/>
          <pc:sldMk cId="2033998096" sldId="623"/>
        </pc:sldMkLst>
        <pc:spChg chg="add mod">
          <ac:chgData name="Tomaz Mikio Sasaki" userId="e7dc928306a225ff" providerId="LiveId" clId="{4CEBF008-CF34-4909-B38D-40A956E0C5F4}" dt="2022-10-19T19:36:27.476" v="38" actId="1036"/>
          <ac:spMkLst>
            <pc:docMk/>
            <pc:sldMk cId="2033998096" sldId="623"/>
            <ac:spMk id="2" creationId="{0B8AB657-E61A-34CA-4DF2-7E4442734FAF}"/>
          </ac:spMkLst>
        </pc:spChg>
      </pc:sldChg>
      <pc:sldChg chg="addSp modSp mod">
        <pc:chgData name="Tomaz Mikio Sasaki" userId="e7dc928306a225ff" providerId="LiveId" clId="{4CEBF008-CF34-4909-B38D-40A956E0C5F4}" dt="2022-10-19T19:36:49.931" v="45" actId="1036"/>
        <pc:sldMkLst>
          <pc:docMk/>
          <pc:sldMk cId="4121025226" sldId="624"/>
        </pc:sldMkLst>
        <pc:spChg chg="add mod">
          <ac:chgData name="Tomaz Mikio Sasaki" userId="e7dc928306a225ff" providerId="LiveId" clId="{4CEBF008-CF34-4909-B38D-40A956E0C5F4}" dt="2022-10-19T19:36:49.931" v="45" actId="1036"/>
          <ac:spMkLst>
            <pc:docMk/>
            <pc:sldMk cId="4121025226" sldId="624"/>
            <ac:spMk id="5" creationId="{6E768871-AA2D-F0F0-CD58-CBA7F45FFC49}"/>
          </ac:spMkLst>
        </pc:spChg>
      </pc:sldChg>
      <pc:sldChg chg="modSp mod">
        <pc:chgData name="Tomaz Mikio Sasaki" userId="e7dc928306a225ff" providerId="LiveId" clId="{4CEBF008-CF34-4909-B38D-40A956E0C5F4}" dt="2022-10-19T19:39:00.066" v="118" actId="14100"/>
        <pc:sldMkLst>
          <pc:docMk/>
          <pc:sldMk cId="4185405405" sldId="627"/>
        </pc:sldMkLst>
        <pc:spChg chg="mod">
          <ac:chgData name="Tomaz Mikio Sasaki" userId="e7dc928306a225ff" providerId="LiveId" clId="{4CEBF008-CF34-4909-B38D-40A956E0C5F4}" dt="2022-10-19T19:38:54.795" v="117" actId="14100"/>
          <ac:spMkLst>
            <pc:docMk/>
            <pc:sldMk cId="4185405405" sldId="627"/>
            <ac:spMk id="4" creationId="{5D7B004E-9EE5-4703-AF53-AEABDF779BEC}"/>
          </ac:spMkLst>
        </pc:spChg>
        <pc:spChg chg="mod">
          <ac:chgData name="Tomaz Mikio Sasaki" userId="e7dc928306a225ff" providerId="LiveId" clId="{4CEBF008-CF34-4909-B38D-40A956E0C5F4}" dt="2022-10-19T19:39:00.066" v="118" actId="14100"/>
          <ac:spMkLst>
            <pc:docMk/>
            <pc:sldMk cId="4185405405" sldId="627"/>
            <ac:spMk id="7" creationId="{1C4DAAF5-949D-4A3C-A505-3E7D4576C420}"/>
          </ac:spMkLst>
        </pc:spChg>
      </pc:sldChg>
      <pc:sldChg chg="modSp mod">
        <pc:chgData name="Tomaz Mikio Sasaki" userId="e7dc928306a225ff" providerId="LiveId" clId="{4CEBF008-CF34-4909-B38D-40A956E0C5F4}" dt="2022-10-19T19:38:42.698" v="116" actId="14100"/>
        <pc:sldMkLst>
          <pc:docMk/>
          <pc:sldMk cId="3022676654" sldId="629"/>
        </pc:sldMkLst>
        <pc:spChg chg="mod">
          <ac:chgData name="Tomaz Mikio Sasaki" userId="e7dc928306a225ff" providerId="LiveId" clId="{4CEBF008-CF34-4909-B38D-40A956E0C5F4}" dt="2022-10-19T19:38:30.562" v="115" actId="14100"/>
          <ac:spMkLst>
            <pc:docMk/>
            <pc:sldMk cId="3022676654" sldId="629"/>
            <ac:spMk id="4" creationId="{5D7B004E-9EE5-4703-AF53-AEABDF779BEC}"/>
          </ac:spMkLst>
        </pc:spChg>
        <pc:spChg chg="mod">
          <ac:chgData name="Tomaz Mikio Sasaki" userId="e7dc928306a225ff" providerId="LiveId" clId="{4CEBF008-CF34-4909-B38D-40A956E0C5F4}" dt="2022-10-19T19:38:42.698" v="116" actId="14100"/>
          <ac:spMkLst>
            <pc:docMk/>
            <pc:sldMk cId="3022676654" sldId="629"/>
            <ac:spMk id="7" creationId="{1C4DAAF5-949D-4A3C-A505-3E7D4576C420}"/>
          </ac:spMkLst>
        </pc:spChg>
      </pc:sldChg>
      <pc:sldChg chg="addSp delSp modSp add mod ord">
        <pc:chgData name="Tomaz Mikio Sasaki" userId="e7dc928306a225ff" providerId="LiveId" clId="{4CEBF008-CF34-4909-B38D-40A956E0C5F4}" dt="2022-10-19T19:58:21.897" v="342" actId="113"/>
        <pc:sldMkLst>
          <pc:docMk/>
          <pc:sldMk cId="1547917096" sldId="636"/>
        </pc:sldMkLst>
        <pc:spChg chg="mod">
          <ac:chgData name="Tomaz Mikio Sasaki" userId="e7dc928306a225ff" providerId="LiveId" clId="{4CEBF008-CF34-4909-B38D-40A956E0C5F4}" dt="2022-10-19T19:56:30.226" v="123" actId="20577"/>
          <ac:spMkLst>
            <pc:docMk/>
            <pc:sldMk cId="1547917096" sldId="636"/>
            <ac:spMk id="3" creationId="{5456FDEC-C9A1-4C90-845E-63F3CDE94AE5}"/>
          </ac:spMkLst>
        </pc:spChg>
        <pc:spChg chg="mod">
          <ac:chgData name="Tomaz Mikio Sasaki" userId="e7dc928306a225ff" providerId="LiveId" clId="{4CEBF008-CF34-4909-B38D-40A956E0C5F4}" dt="2022-10-19T19:57:56.145" v="232" actId="20577"/>
          <ac:spMkLst>
            <pc:docMk/>
            <pc:sldMk cId="1547917096" sldId="636"/>
            <ac:spMk id="4" creationId="{5D7B004E-9EE5-4703-AF53-AEABDF779BEC}"/>
          </ac:spMkLst>
        </pc:spChg>
        <pc:spChg chg="add mod">
          <ac:chgData name="Tomaz Mikio Sasaki" userId="e7dc928306a225ff" providerId="LiveId" clId="{4CEBF008-CF34-4909-B38D-40A956E0C5F4}" dt="2022-10-19T19:58:21.897" v="342" actId="113"/>
          <ac:spMkLst>
            <pc:docMk/>
            <pc:sldMk cId="1547917096" sldId="636"/>
            <ac:spMk id="10" creationId="{FE5B1D87-8643-A43A-ECBF-19D4E947FC1E}"/>
          </ac:spMkLst>
        </pc:spChg>
        <pc:graphicFrameChg chg="del">
          <ac:chgData name="Tomaz Mikio Sasaki" userId="e7dc928306a225ff" providerId="LiveId" clId="{4CEBF008-CF34-4909-B38D-40A956E0C5F4}" dt="2022-10-19T19:57:08.448" v="172" actId="478"/>
          <ac:graphicFrameMkLst>
            <pc:docMk/>
            <pc:sldMk cId="1547917096" sldId="636"/>
            <ac:graphicFrameMk id="8" creationId="{939B213F-CDE0-415C-9084-7BA5A8A310C7}"/>
          </ac:graphicFrameMkLst>
        </pc:graphicFrameChg>
        <pc:picChg chg="add del mod">
          <ac:chgData name="Tomaz Mikio Sasaki" userId="e7dc928306a225ff" providerId="LiveId" clId="{4CEBF008-CF34-4909-B38D-40A956E0C5F4}" dt="2022-10-19T19:57:15.539" v="175" actId="478"/>
          <ac:picMkLst>
            <pc:docMk/>
            <pc:sldMk cId="1547917096" sldId="636"/>
            <ac:picMk id="6" creationId="{94084288-5F6E-0B8E-87CB-3247D1F46A7E}"/>
          </ac:picMkLst>
        </pc:picChg>
        <pc:picChg chg="add mod">
          <ac:chgData name="Tomaz Mikio Sasaki" userId="e7dc928306a225ff" providerId="LiveId" clId="{4CEBF008-CF34-4909-B38D-40A956E0C5F4}" dt="2022-10-19T19:57:37.243" v="180" actId="14100"/>
          <ac:picMkLst>
            <pc:docMk/>
            <pc:sldMk cId="1547917096" sldId="636"/>
            <ac:picMk id="9" creationId="{2723EA3A-81D9-71FC-6F97-9F5B8AF54009}"/>
          </ac:picMkLst>
        </pc:picChg>
      </pc:sldChg>
    </pc:docChg>
  </pc:docChgLst>
  <pc:docChgLst>
    <pc:chgData name="Tomaz Sasaki" userId="ad5fef5267917b98" providerId="LiveId" clId="{DA154E9E-DA6D-48CE-B97F-560107083AFA}"/>
    <pc:docChg chg="custSel addSld delSld modSld modSection">
      <pc:chgData name="Tomaz Sasaki" userId="ad5fef5267917b98" providerId="LiveId" clId="{DA154E9E-DA6D-48CE-B97F-560107083AFA}" dt="2022-05-13T18:44:57.279" v="209" actId="208"/>
      <pc:docMkLst>
        <pc:docMk/>
      </pc:docMkLst>
      <pc:sldChg chg="modSp mod">
        <pc:chgData name="Tomaz Sasaki" userId="ad5fef5267917b98" providerId="LiveId" clId="{DA154E9E-DA6D-48CE-B97F-560107083AFA}" dt="2022-05-13T18:28:55.819" v="4" actId="20577"/>
        <pc:sldMkLst>
          <pc:docMk/>
          <pc:sldMk cId="1593931193" sldId="280"/>
        </pc:sldMkLst>
        <pc:spChg chg="mod">
          <ac:chgData name="Tomaz Sasaki" userId="ad5fef5267917b98" providerId="LiveId" clId="{DA154E9E-DA6D-48CE-B97F-560107083AFA}" dt="2022-05-13T18:28:50.112" v="3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Sasaki" userId="ad5fef5267917b98" providerId="LiveId" clId="{DA154E9E-DA6D-48CE-B97F-560107083AFA}" dt="2022-05-13T18:28:55.819" v="4" actId="20577"/>
          <ac:spMkLst>
            <pc:docMk/>
            <pc:sldMk cId="1593931193" sldId="280"/>
            <ac:spMk id="4" creationId="{20C2F715-F78B-5543-A758-FF6FF447E727}"/>
          </ac:spMkLst>
        </pc:spChg>
      </pc:sldChg>
      <pc:sldChg chg="del">
        <pc:chgData name="Tomaz Sasaki" userId="ad5fef5267917b98" providerId="LiveId" clId="{DA154E9E-DA6D-48CE-B97F-560107083AFA}" dt="2022-05-13T18:29:05.577" v="5" actId="47"/>
        <pc:sldMkLst>
          <pc:docMk/>
          <pc:sldMk cId="4057761756" sldId="295"/>
        </pc:sldMkLst>
      </pc:sldChg>
      <pc:sldChg chg="del">
        <pc:chgData name="Tomaz Sasaki" userId="ad5fef5267917b98" providerId="LiveId" clId="{DA154E9E-DA6D-48CE-B97F-560107083AFA}" dt="2022-05-13T18:29:05.577" v="5" actId="47"/>
        <pc:sldMkLst>
          <pc:docMk/>
          <pc:sldMk cId="2604797549" sldId="296"/>
        </pc:sldMkLst>
      </pc:sldChg>
      <pc:sldChg chg="del">
        <pc:chgData name="Tomaz Sasaki" userId="ad5fef5267917b98" providerId="LiveId" clId="{DA154E9E-DA6D-48CE-B97F-560107083AFA}" dt="2022-05-13T18:29:05.577" v="5" actId="47"/>
        <pc:sldMkLst>
          <pc:docMk/>
          <pc:sldMk cId="2836423227" sldId="297"/>
        </pc:sldMkLst>
      </pc:sldChg>
      <pc:sldChg chg="del">
        <pc:chgData name="Tomaz Sasaki" userId="ad5fef5267917b98" providerId="LiveId" clId="{DA154E9E-DA6D-48CE-B97F-560107083AFA}" dt="2022-05-13T18:29:05.577" v="5" actId="47"/>
        <pc:sldMkLst>
          <pc:docMk/>
          <pc:sldMk cId="1993231360" sldId="298"/>
        </pc:sldMkLst>
      </pc:sldChg>
      <pc:sldChg chg="del">
        <pc:chgData name="Tomaz Sasaki" userId="ad5fef5267917b98" providerId="LiveId" clId="{DA154E9E-DA6D-48CE-B97F-560107083AFA}" dt="2022-05-13T18:29:05.577" v="5" actId="47"/>
        <pc:sldMkLst>
          <pc:docMk/>
          <pc:sldMk cId="3098894858" sldId="583"/>
        </pc:sldMkLst>
      </pc:sldChg>
      <pc:sldChg chg="del">
        <pc:chgData name="Tomaz Sasaki" userId="ad5fef5267917b98" providerId="LiveId" clId="{DA154E9E-DA6D-48CE-B97F-560107083AFA}" dt="2022-05-13T18:31:23" v="20" actId="47"/>
        <pc:sldMkLst>
          <pc:docMk/>
          <pc:sldMk cId="976865409" sldId="600"/>
        </pc:sldMkLst>
      </pc:sldChg>
      <pc:sldChg chg="modSp mod">
        <pc:chgData name="Tomaz Sasaki" userId="ad5fef5267917b98" providerId="LiveId" clId="{DA154E9E-DA6D-48CE-B97F-560107083AFA}" dt="2022-05-13T18:29:50.231" v="15" actId="20577"/>
        <pc:sldMkLst>
          <pc:docMk/>
          <pc:sldMk cId="1025496483" sldId="621"/>
        </pc:sldMkLst>
        <pc:spChg chg="mod">
          <ac:chgData name="Tomaz Sasaki" userId="ad5fef5267917b98" providerId="LiveId" clId="{DA154E9E-DA6D-48CE-B97F-560107083AFA}" dt="2022-05-13T18:29:50.231" v="15" actId="20577"/>
          <ac:spMkLst>
            <pc:docMk/>
            <pc:sldMk cId="1025496483" sldId="621"/>
            <ac:spMk id="2" creationId="{860A7539-60CF-4969-9CAC-45E2A4CA3805}"/>
          </ac:spMkLst>
        </pc:spChg>
      </pc:sldChg>
      <pc:sldChg chg="modSp mod">
        <pc:chgData name="Tomaz Sasaki" userId="ad5fef5267917b98" providerId="LiveId" clId="{DA154E9E-DA6D-48CE-B97F-560107083AFA}" dt="2022-05-13T18:29:54.435" v="19" actId="20577"/>
        <pc:sldMkLst>
          <pc:docMk/>
          <pc:sldMk cId="367001263" sldId="622"/>
        </pc:sldMkLst>
        <pc:spChg chg="mod">
          <ac:chgData name="Tomaz Sasaki" userId="ad5fef5267917b98" providerId="LiveId" clId="{DA154E9E-DA6D-48CE-B97F-560107083AFA}" dt="2022-05-13T18:29:54.435" v="19" actId="20577"/>
          <ac:spMkLst>
            <pc:docMk/>
            <pc:sldMk cId="367001263" sldId="622"/>
            <ac:spMk id="2" creationId="{860A7539-60CF-4969-9CAC-45E2A4CA3805}"/>
          </ac:spMkLst>
        </pc:spChg>
      </pc:sldChg>
      <pc:sldChg chg="delSp modSp mod">
        <pc:chgData name="Tomaz Sasaki" userId="ad5fef5267917b98" providerId="LiveId" clId="{DA154E9E-DA6D-48CE-B97F-560107083AFA}" dt="2022-05-13T18:35:24.397" v="58" actId="20577"/>
        <pc:sldMkLst>
          <pc:docMk/>
          <pc:sldMk cId="4185405405" sldId="627"/>
        </pc:sldMkLst>
        <pc:spChg chg="mod">
          <ac:chgData name="Tomaz Sasaki" userId="ad5fef5267917b98" providerId="LiveId" clId="{DA154E9E-DA6D-48CE-B97F-560107083AFA}" dt="2022-05-13T18:34:30.731" v="34" actId="20577"/>
          <ac:spMkLst>
            <pc:docMk/>
            <pc:sldMk cId="4185405405" sldId="627"/>
            <ac:spMk id="4" creationId="{5D7B004E-9EE5-4703-AF53-AEABDF779BEC}"/>
          </ac:spMkLst>
        </pc:spChg>
        <pc:spChg chg="mod">
          <ac:chgData name="Tomaz Sasaki" userId="ad5fef5267917b98" providerId="LiveId" clId="{DA154E9E-DA6D-48CE-B97F-560107083AFA}" dt="2022-05-13T18:35:24.397" v="58" actId="20577"/>
          <ac:spMkLst>
            <pc:docMk/>
            <pc:sldMk cId="4185405405" sldId="627"/>
            <ac:spMk id="7" creationId="{1C4DAAF5-949D-4A3C-A505-3E7D4576C420}"/>
          </ac:spMkLst>
        </pc:spChg>
        <pc:picChg chg="del">
          <ac:chgData name="Tomaz Sasaki" userId="ad5fef5267917b98" providerId="LiveId" clId="{DA154E9E-DA6D-48CE-B97F-560107083AFA}" dt="2022-05-13T18:33:50.537" v="22" actId="478"/>
          <ac:picMkLst>
            <pc:docMk/>
            <pc:sldMk cId="4185405405" sldId="627"/>
            <ac:picMk id="5" creationId="{B709A0BE-B86F-4EF4-A957-13E7FFA2670D}"/>
          </ac:picMkLst>
        </pc:picChg>
      </pc:sldChg>
      <pc:sldChg chg="delSp modSp mod">
        <pc:chgData name="Tomaz Sasaki" userId="ad5fef5267917b98" providerId="LiveId" clId="{DA154E9E-DA6D-48CE-B97F-560107083AFA}" dt="2022-05-13T18:35:28.823" v="60" actId="20577"/>
        <pc:sldMkLst>
          <pc:docMk/>
          <pc:sldMk cId="3022676654" sldId="629"/>
        </pc:sldMkLst>
        <pc:spChg chg="mod">
          <ac:chgData name="Tomaz Sasaki" userId="ad5fef5267917b98" providerId="LiveId" clId="{DA154E9E-DA6D-48CE-B97F-560107083AFA}" dt="2022-05-13T18:34:57.814" v="56" actId="20577"/>
          <ac:spMkLst>
            <pc:docMk/>
            <pc:sldMk cId="3022676654" sldId="629"/>
            <ac:spMk id="4" creationId="{5D7B004E-9EE5-4703-AF53-AEABDF779BEC}"/>
          </ac:spMkLst>
        </pc:spChg>
        <pc:spChg chg="mod">
          <ac:chgData name="Tomaz Sasaki" userId="ad5fef5267917b98" providerId="LiveId" clId="{DA154E9E-DA6D-48CE-B97F-560107083AFA}" dt="2022-05-13T18:35:28.823" v="60" actId="20577"/>
          <ac:spMkLst>
            <pc:docMk/>
            <pc:sldMk cId="3022676654" sldId="629"/>
            <ac:spMk id="7" creationId="{1C4DAAF5-949D-4A3C-A505-3E7D4576C420}"/>
          </ac:spMkLst>
        </pc:spChg>
        <pc:picChg chg="del">
          <ac:chgData name="Tomaz Sasaki" userId="ad5fef5267917b98" providerId="LiveId" clId="{DA154E9E-DA6D-48CE-B97F-560107083AFA}" dt="2022-05-13T18:34:38.781" v="35" actId="478"/>
          <ac:picMkLst>
            <pc:docMk/>
            <pc:sldMk cId="3022676654" sldId="629"/>
            <ac:picMk id="5" creationId="{88B580F7-A26C-48FF-B2CD-066840A7D882}"/>
          </ac:picMkLst>
        </pc:picChg>
      </pc:sldChg>
      <pc:sldChg chg="del">
        <pc:chgData name="Tomaz Sasaki" userId="ad5fef5267917b98" providerId="LiveId" clId="{DA154E9E-DA6D-48CE-B97F-560107083AFA}" dt="2022-05-13T18:31:43.807" v="21" actId="47"/>
        <pc:sldMkLst>
          <pc:docMk/>
          <pc:sldMk cId="2297354139" sldId="632"/>
        </pc:sldMkLst>
      </pc:sldChg>
      <pc:sldChg chg="modSp mod">
        <pc:chgData name="Tomaz Sasaki" userId="ad5fef5267917b98" providerId="LiveId" clId="{DA154E9E-DA6D-48CE-B97F-560107083AFA}" dt="2022-05-13T18:39:28.714" v="131" actId="20577"/>
        <pc:sldMkLst>
          <pc:docMk/>
          <pc:sldMk cId="3353782448" sldId="633"/>
        </pc:sldMkLst>
        <pc:spChg chg="mod">
          <ac:chgData name="Tomaz Sasaki" userId="ad5fef5267917b98" providerId="LiveId" clId="{DA154E9E-DA6D-48CE-B97F-560107083AFA}" dt="2022-05-13T18:39:28.714" v="131" actId="20577"/>
          <ac:spMkLst>
            <pc:docMk/>
            <pc:sldMk cId="3353782448" sldId="633"/>
            <ac:spMk id="4" creationId="{5D7B004E-9EE5-4703-AF53-AEABDF779BEC}"/>
          </ac:spMkLst>
        </pc:spChg>
      </pc:sldChg>
      <pc:sldChg chg="addSp delSp modSp mod">
        <pc:chgData name="Tomaz Sasaki" userId="ad5fef5267917b98" providerId="LiveId" clId="{DA154E9E-DA6D-48CE-B97F-560107083AFA}" dt="2022-05-13T18:39:37.836" v="145" actId="20577"/>
        <pc:sldMkLst>
          <pc:docMk/>
          <pc:sldMk cId="2506799731" sldId="634"/>
        </pc:sldMkLst>
        <pc:spChg chg="mod">
          <ac:chgData name="Tomaz Sasaki" userId="ad5fef5267917b98" providerId="LiveId" clId="{DA154E9E-DA6D-48CE-B97F-560107083AFA}" dt="2022-05-13T18:39:37.836" v="145" actId="20577"/>
          <ac:spMkLst>
            <pc:docMk/>
            <pc:sldMk cId="2506799731" sldId="634"/>
            <ac:spMk id="3" creationId="{5456FDEC-C9A1-4C90-845E-63F3CDE94AE5}"/>
          </ac:spMkLst>
        </pc:spChg>
        <pc:spChg chg="mod">
          <ac:chgData name="Tomaz Sasaki" userId="ad5fef5267917b98" providerId="LiveId" clId="{DA154E9E-DA6D-48CE-B97F-560107083AFA}" dt="2022-05-13T18:39:13.737" v="130" actId="14100"/>
          <ac:spMkLst>
            <pc:docMk/>
            <pc:sldMk cId="2506799731" sldId="634"/>
            <ac:spMk id="9" creationId="{840CEA71-0265-4B2B-8260-B1AF26747684}"/>
          </ac:spMkLst>
        </pc:spChg>
        <pc:spChg chg="del mod">
          <ac:chgData name="Tomaz Sasaki" userId="ad5fef5267917b98" providerId="LiveId" clId="{DA154E9E-DA6D-48CE-B97F-560107083AFA}" dt="2022-05-13T18:37:17.132" v="116" actId="478"/>
          <ac:spMkLst>
            <pc:docMk/>
            <pc:sldMk cId="2506799731" sldId="634"/>
            <ac:spMk id="10" creationId="{7B0A8133-5CF4-441A-933E-C537B13949DA}"/>
          </ac:spMkLst>
        </pc:spChg>
        <pc:picChg chg="del">
          <ac:chgData name="Tomaz Sasaki" userId="ad5fef5267917b98" providerId="LiveId" clId="{DA154E9E-DA6D-48CE-B97F-560107083AFA}" dt="2022-05-13T18:37:03.208" v="114" actId="478"/>
          <ac:picMkLst>
            <pc:docMk/>
            <pc:sldMk cId="2506799731" sldId="634"/>
            <ac:picMk id="5" creationId="{FBC7D658-3754-4B68-8B24-5C0294928658}"/>
          </ac:picMkLst>
        </pc:picChg>
        <pc:picChg chg="add del mod ord">
          <ac:chgData name="Tomaz Sasaki" userId="ad5fef5267917b98" providerId="LiveId" clId="{DA154E9E-DA6D-48CE-B97F-560107083AFA}" dt="2022-05-13T18:38:38.047" v="125" actId="478"/>
          <ac:picMkLst>
            <pc:docMk/>
            <pc:sldMk cId="2506799731" sldId="634"/>
            <ac:picMk id="14" creationId="{255203BD-86C2-7BE3-794C-426C04CE8808}"/>
          </ac:picMkLst>
        </pc:picChg>
        <pc:picChg chg="add mod">
          <ac:chgData name="Tomaz Sasaki" userId="ad5fef5267917b98" providerId="LiveId" clId="{DA154E9E-DA6D-48CE-B97F-560107083AFA}" dt="2022-05-13T18:39:01.876" v="129" actId="14100"/>
          <ac:picMkLst>
            <pc:docMk/>
            <pc:sldMk cId="2506799731" sldId="634"/>
            <ac:picMk id="24" creationId="{CBD1FDD6-9071-E2A6-0679-F43E46CF6ABF}"/>
          </ac:picMkLst>
        </pc:picChg>
        <pc:cxnChg chg="mod">
          <ac:chgData name="Tomaz Sasaki" userId="ad5fef5267917b98" providerId="LiveId" clId="{DA154E9E-DA6D-48CE-B97F-560107083AFA}" dt="2022-05-13T18:38:17.855" v="120" actId="14100"/>
          <ac:cxnSpMkLst>
            <pc:docMk/>
            <pc:sldMk cId="2506799731" sldId="634"/>
            <ac:cxnSpMk id="15" creationId="{B4E9BC13-4FDD-492E-8F87-D223C810ED62}"/>
          </ac:cxnSpMkLst>
        </pc:cxnChg>
        <pc:cxnChg chg="mod">
          <ac:chgData name="Tomaz Sasaki" userId="ad5fef5267917b98" providerId="LiveId" clId="{DA154E9E-DA6D-48CE-B97F-560107083AFA}" dt="2022-05-13T18:38:23.988" v="122" actId="14100"/>
          <ac:cxnSpMkLst>
            <pc:docMk/>
            <pc:sldMk cId="2506799731" sldId="634"/>
            <ac:cxnSpMk id="17" creationId="{3DC50DB8-A88C-49E3-8C2F-D3076E53F6E6}"/>
          </ac:cxnSpMkLst>
        </pc:cxnChg>
        <pc:cxnChg chg="mod">
          <ac:chgData name="Tomaz Sasaki" userId="ad5fef5267917b98" providerId="LiveId" clId="{DA154E9E-DA6D-48CE-B97F-560107083AFA}" dt="2022-05-13T18:38:38.047" v="125" actId="478"/>
          <ac:cxnSpMkLst>
            <pc:docMk/>
            <pc:sldMk cId="2506799731" sldId="634"/>
            <ac:cxnSpMk id="19" creationId="{DA08F8D9-7F5C-4766-9C46-7B3C843A8313}"/>
          </ac:cxnSpMkLst>
        </pc:cxnChg>
        <pc:cxnChg chg="mod">
          <ac:chgData name="Tomaz Sasaki" userId="ad5fef5267917b98" providerId="LiveId" clId="{DA154E9E-DA6D-48CE-B97F-560107083AFA}" dt="2022-05-13T18:38:32.756" v="124" actId="14100"/>
          <ac:cxnSpMkLst>
            <pc:docMk/>
            <pc:sldMk cId="2506799731" sldId="634"/>
            <ac:cxnSpMk id="21" creationId="{5046296C-3510-4C5C-8AA5-673AA80D54AF}"/>
          </ac:cxnSpMkLst>
        </pc:cxnChg>
      </pc:sldChg>
      <pc:sldChg chg="addSp delSp modSp add mod">
        <pc:chgData name="Tomaz Sasaki" userId="ad5fef5267917b98" providerId="LiveId" clId="{DA154E9E-DA6D-48CE-B97F-560107083AFA}" dt="2022-05-13T18:44:57.279" v="209" actId="208"/>
        <pc:sldMkLst>
          <pc:docMk/>
          <pc:sldMk cId="3180807427" sldId="635"/>
        </pc:sldMkLst>
        <pc:spChg chg="mod">
          <ac:chgData name="Tomaz Sasaki" userId="ad5fef5267917b98" providerId="LiveId" clId="{DA154E9E-DA6D-48CE-B97F-560107083AFA}" dt="2022-05-13T18:42:44.639" v="200" actId="1076"/>
          <ac:spMkLst>
            <pc:docMk/>
            <pc:sldMk cId="3180807427" sldId="635"/>
            <ac:spMk id="4" creationId="{5D7B004E-9EE5-4703-AF53-AEABDF779BEC}"/>
          </ac:spMkLst>
        </pc:spChg>
        <pc:spChg chg="del">
          <ac:chgData name="Tomaz Sasaki" userId="ad5fef5267917b98" providerId="LiveId" clId="{DA154E9E-DA6D-48CE-B97F-560107083AFA}" dt="2022-05-13T18:41:37.204" v="192" actId="478"/>
          <ac:spMkLst>
            <pc:docMk/>
            <pc:sldMk cId="3180807427" sldId="635"/>
            <ac:spMk id="6" creationId="{B536D6DB-99EE-45BF-9E17-8A63FC5EDD9C}"/>
          </ac:spMkLst>
        </pc:spChg>
        <pc:spChg chg="del">
          <ac:chgData name="Tomaz Sasaki" userId="ad5fef5267917b98" providerId="LiveId" clId="{DA154E9E-DA6D-48CE-B97F-560107083AFA}" dt="2022-05-13T18:41:32.372" v="190" actId="478"/>
          <ac:spMkLst>
            <pc:docMk/>
            <pc:sldMk cId="3180807427" sldId="635"/>
            <ac:spMk id="9" creationId="{840CEA71-0265-4B2B-8260-B1AF26747684}"/>
          </ac:spMkLst>
        </pc:spChg>
        <pc:spChg chg="del">
          <ac:chgData name="Tomaz Sasaki" userId="ad5fef5267917b98" providerId="LiveId" clId="{DA154E9E-DA6D-48CE-B97F-560107083AFA}" dt="2022-05-13T18:41:37.204" v="192" actId="478"/>
          <ac:spMkLst>
            <pc:docMk/>
            <pc:sldMk cId="3180807427" sldId="635"/>
            <ac:spMk id="11" creationId="{408BB691-5033-406D-9523-51CBDD5D9795}"/>
          </ac:spMkLst>
        </pc:spChg>
        <pc:spChg chg="del">
          <ac:chgData name="Tomaz Sasaki" userId="ad5fef5267917b98" providerId="LiveId" clId="{DA154E9E-DA6D-48CE-B97F-560107083AFA}" dt="2022-05-13T18:41:37.204" v="192" actId="478"/>
          <ac:spMkLst>
            <pc:docMk/>
            <pc:sldMk cId="3180807427" sldId="635"/>
            <ac:spMk id="12" creationId="{B38D1004-3BC9-4BD3-845B-01825B8B1AEC}"/>
          </ac:spMkLst>
        </pc:spChg>
        <pc:spChg chg="del">
          <ac:chgData name="Tomaz Sasaki" userId="ad5fef5267917b98" providerId="LiveId" clId="{DA154E9E-DA6D-48CE-B97F-560107083AFA}" dt="2022-05-13T18:41:37.204" v="192" actId="478"/>
          <ac:spMkLst>
            <pc:docMk/>
            <pc:sldMk cId="3180807427" sldId="635"/>
            <ac:spMk id="13" creationId="{E8534F7D-9816-47D8-A0DC-50403AE32FF3}"/>
          </ac:spMkLst>
        </pc:spChg>
        <pc:spChg chg="add mod">
          <ac:chgData name="Tomaz Sasaki" userId="ad5fef5267917b98" providerId="LiveId" clId="{DA154E9E-DA6D-48CE-B97F-560107083AFA}" dt="2022-05-13T18:44:45.269" v="207" actId="208"/>
          <ac:spMkLst>
            <pc:docMk/>
            <pc:sldMk cId="3180807427" sldId="635"/>
            <ac:spMk id="20" creationId="{B27F48C3-BE1F-A564-C4B9-C1366ADA73E3}"/>
          </ac:spMkLst>
        </pc:spChg>
        <pc:graphicFrameChg chg="del">
          <ac:chgData name="Tomaz Sasaki" userId="ad5fef5267917b98" providerId="LiveId" clId="{DA154E9E-DA6D-48CE-B97F-560107083AFA}" dt="2022-05-13T18:41:37.204" v="192" actId="478"/>
          <ac:graphicFrameMkLst>
            <pc:docMk/>
            <pc:sldMk cId="3180807427" sldId="635"/>
            <ac:graphicFrameMk id="8" creationId="{939B213F-CDE0-415C-9084-7BA5A8A310C7}"/>
          </ac:graphicFrameMkLst>
        </pc:graphicFrameChg>
        <pc:picChg chg="add del mod">
          <ac:chgData name="Tomaz Sasaki" userId="ad5fef5267917b98" providerId="LiveId" clId="{DA154E9E-DA6D-48CE-B97F-560107083AFA}" dt="2022-05-13T18:42:02.847" v="196" actId="478"/>
          <ac:picMkLst>
            <pc:docMk/>
            <pc:sldMk cId="3180807427" sldId="635"/>
            <ac:picMk id="7" creationId="{D6ED0E8B-B83D-9F8B-D63E-BEC38C09D468}"/>
          </ac:picMkLst>
        </pc:picChg>
        <pc:picChg chg="add mod">
          <ac:chgData name="Tomaz Sasaki" userId="ad5fef5267917b98" providerId="LiveId" clId="{DA154E9E-DA6D-48CE-B97F-560107083AFA}" dt="2022-05-13T18:44:24.649" v="204" actId="1076"/>
          <ac:picMkLst>
            <pc:docMk/>
            <pc:sldMk cId="3180807427" sldId="635"/>
            <ac:picMk id="14" creationId="{4A613314-2C28-E1D4-6545-14DA6FF7BE8E}"/>
          </ac:picMkLst>
        </pc:picChg>
        <pc:picChg chg="add mod">
          <ac:chgData name="Tomaz Sasaki" userId="ad5fef5267917b98" providerId="LiveId" clId="{DA154E9E-DA6D-48CE-B97F-560107083AFA}" dt="2022-05-13T18:44:18.719" v="202" actId="1076"/>
          <ac:picMkLst>
            <pc:docMk/>
            <pc:sldMk cId="3180807427" sldId="635"/>
            <ac:picMk id="18" creationId="{6B5668AC-EF9C-1CD6-D157-3C99A9E65329}"/>
          </ac:picMkLst>
        </pc:picChg>
        <pc:picChg chg="del">
          <ac:chgData name="Tomaz Sasaki" userId="ad5fef5267917b98" providerId="LiveId" clId="{DA154E9E-DA6D-48CE-B97F-560107083AFA}" dt="2022-05-13T18:41:33.162" v="191" actId="478"/>
          <ac:picMkLst>
            <pc:docMk/>
            <pc:sldMk cId="3180807427" sldId="635"/>
            <ac:picMk id="24" creationId="{CBD1FDD6-9071-E2A6-0679-F43E46CF6ABF}"/>
          </ac:picMkLst>
        </pc:picChg>
        <pc:cxnChg chg="del">
          <ac:chgData name="Tomaz Sasaki" userId="ad5fef5267917b98" providerId="LiveId" clId="{DA154E9E-DA6D-48CE-B97F-560107083AFA}" dt="2022-05-13T18:41:37.204" v="192" actId="478"/>
          <ac:cxnSpMkLst>
            <pc:docMk/>
            <pc:sldMk cId="3180807427" sldId="635"/>
            <ac:cxnSpMk id="15" creationId="{B4E9BC13-4FDD-492E-8F87-D223C810ED62}"/>
          </ac:cxnSpMkLst>
        </pc:cxnChg>
        <pc:cxnChg chg="del">
          <ac:chgData name="Tomaz Sasaki" userId="ad5fef5267917b98" providerId="LiveId" clId="{DA154E9E-DA6D-48CE-B97F-560107083AFA}" dt="2022-05-13T18:41:37.204" v="192" actId="478"/>
          <ac:cxnSpMkLst>
            <pc:docMk/>
            <pc:sldMk cId="3180807427" sldId="635"/>
            <ac:cxnSpMk id="17" creationId="{3DC50DB8-A88C-49E3-8C2F-D3076E53F6E6}"/>
          </ac:cxnSpMkLst>
        </pc:cxnChg>
        <pc:cxnChg chg="del">
          <ac:chgData name="Tomaz Sasaki" userId="ad5fef5267917b98" providerId="LiveId" clId="{DA154E9E-DA6D-48CE-B97F-560107083AFA}" dt="2022-05-13T18:41:37.204" v="192" actId="478"/>
          <ac:cxnSpMkLst>
            <pc:docMk/>
            <pc:sldMk cId="3180807427" sldId="635"/>
            <ac:cxnSpMk id="19" creationId="{DA08F8D9-7F5C-4766-9C46-7B3C843A8313}"/>
          </ac:cxnSpMkLst>
        </pc:cxnChg>
        <pc:cxnChg chg="del">
          <ac:chgData name="Tomaz Sasaki" userId="ad5fef5267917b98" providerId="LiveId" clId="{DA154E9E-DA6D-48CE-B97F-560107083AFA}" dt="2022-05-13T18:41:37.204" v="192" actId="478"/>
          <ac:cxnSpMkLst>
            <pc:docMk/>
            <pc:sldMk cId="3180807427" sldId="635"/>
            <ac:cxnSpMk id="21" creationId="{5046296C-3510-4C5C-8AA5-673AA80D54AF}"/>
          </ac:cxnSpMkLst>
        </pc:cxnChg>
        <pc:cxnChg chg="add mod">
          <ac:chgData name="Tomaz Sasaki" userId="ad5fef5267917b98" providerId="LiveId" clId="{DA154E9E-DA6D-48CE-B97F-560107083AFA}" dt="2022-05-13T18:44:57.279" v="209" actId="208"/>
          <ac:cxnSpMkLst>
            <pc:docMk/>
            <pc:sldMk cId="3180807427" sldId="635"/>
            <ac:cxnSpMk id="23" creationId="{4FC141A2-A660-9338-8ABA-53F2D9737F4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22/10/2023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FBDEF-87FD-8312-3510-18A5E1112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229" y="267920"/>
            <a:ext cx="1934403" cy="4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586B6-1AB5-9607-FE97-B4C52A0F52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356086"/>
            <a:ext cx="1941249" cy="49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F79D2-4AC5-3D48-5DCC-5B6D2510B4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8227" y="2356131"/>
            <a:ext cx="3115546" cy="7920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13A3DD-0EA5-465F-E882-B60747E7A8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3560487"/>
            <a:ext cx="50101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it.com/@tmsdev/ap2-2023s2-lab-semana12-ordenacao-simple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C03861-7BC1-3447-A470-2D8A0EAAA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Algoritmos e Programação  II - 2º semestre de 2023</a:t>
            </a:r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848872" cy="1446550"/>
          </a:xfrm>
        </p:spPr>
        <p:txBody>
          <a:bodyPr>
            <a:normAutofit/>
          </a:bodyPr>
          <a:lstStyle/>
          <a:p>
            <a:r>
              <a:rPr lang="pt-BR"/>
              <a:t>Exercícios de ordenação simples </a:t>
            </a:r>
            <a:br>
              <a:rPr lang="pt-BR"/>
            </a:b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F715-F78B-5543-A758-FF6FF447E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2017" y="4389509"/>
            <a:ext cx="4500051" cy="1631779"/>
          </a:xfrm>
        </p:spPr>
        <p:txBody>
          <a:bodyPr/>
          <a:lstStyle/>
          <a:p>
            <a:r>
              <a:rPr lang="pt-BR"/>
              <a:t>Profa. Ana Grasielle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Bruno da Silva Rodrigues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Ivan Carlos Alcântara de Oliveira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Rogério de Oliveira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Tomaz Mikio Sasaki</a:t>
            </a: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16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4CE37B-C207-4288-BAAD-ECBE6A93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2</a:t>
            </a:fld>
            <a:endParaRPr lang="pt-BR" sz="1400" b="1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E84E683-10E5-4DCF-BC3F-4652DB6D0A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1340768"/>
          </a:xfrm>
        </p:spPr>
        <p:txBody>
          <a:bodyPr/>
          <a:lstStyle/>
          <a:p>
            <a:r>
              <a:rPr lang="pt-BR" sz="4000"/>
              <a:t>Preparação</a:t>
            </a:r>
            <a:endParaRPr lang="pt-BR" sz="1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0A7539-60CF-4969-9CAC-45E2A4CA380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23392" y="1628800"/>
            <a:ext cx="11161240" cy="4752528"/>
          </a:xfrm>
          <a:prstGeom prst="rect">
            <a:avLst/>
          </a:prstGeom>
        </p:spPr>
        <p:txBody>
          <a:bodyPr/>
          <a:lstStyle/>
          <a:p>
            <a:r>
              <a:rPr lang="pt-BR" sz="2400"/>
              <a:t>a) Acesse </a:t>
            </a:r>
            <a:r>
              <a:rPr lang="pt-BR" sz="2400">
                <a:hlinkClick r:id="rId2"/>
              </a:rPr>
              <a:t>https://replit.com/@tmsdev/ap2-2023s2-lab-semana12-ordenacao-simples</a:t>
            </a:r>
            <a:br>
              <a:rPr lang="pt-BR" sz="2400"/>
            </a:br>
            <a:br>
              <a:rPr lang="pt-BR" sz="2400"/>
            </a:br>
            <a:r>
              <a:rPr lang="pt-BR" sz="2400"/>
              <a:t>b) Faça a operação de FORK para criar um cópia.</a:t>
            </a:r>
            <a:br>
              <a:rPr lang="pt-BR" sz="2400"/>
            </a:br>
            <a:br>
              <a:rPr lang="pt-BR" sz="2400"/>
            </a:br>
            <a:r>
              <a:rPr lang="pt-BR" sz="2400"/>
              <a:t>c) Note que este programa está gerando e ordenando um array várias vezes (10000 vezes) utilizando o algoritmo de ordenação </a:t>
            </a:r>
            <a:r>
              <a:rPr lang="pt-BR" sz="2400" i="1"/>
              <a:t>bubble sort</a:t>
            </a:r>
            <a:r>
              <a:rPr lang="pt-BR" sz="2400"/>
              <a:t>. No final, o programa apresenta o menor, o maior e o valor médio do contador do algoritmo de ordenação.</a:t>
            </a:r>
            <a:br>
              <a:rPr lang="pt-BR" sz="2400"/>
            </a:br>
            <a:br>
              <a:rPr lang="pt-BR" sz="2400"/>
            </a:br>
            <a:br>
              <a:rPr lang="pt-BR" sz="2400"/>
            </a:b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102549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FE8349-543F-4C7C-A4EE-69FD539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3</a:t>
            </a:fld>
            <a:endParaRPr lang="pt-BR" sz="1400" b="1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4D8E90-9956-4581-AE8E-3D3EBC3C34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Exercício 1 – Bubble Sort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E48B4F-10CD-4D80-98DF-60959F425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385" y="1628800"/>
            <a:ext cx="3376263" cy="4032448"/>
          </a:xfrm>
        </p:spPr>
        <p:txBody>
          <a:bodyPr/>
          <a:lstStyle/>
          <a:p>
            <a:r>
              <a:rPr lang="pt-BR" sz="2400"/>
              <a:t>Altere o valor do número de elementos do array (</a:t>
            </a:r>
            <a:r>
              <a:rPr lang="pt-BR" sz="2400" b="1"/>
              <a:t>n</a:t>
            </a:r>
            <a:r>
              <a:rPr lang="pt-BR" sz="2400"/>
              <a:t>) na linha 64 do programa.</a:t>
            </a:r>
          </a:p>
          <a:p>
            <a:r>
              <a:rPr lang="pt-BR" sz="2400"/>
              <a:t>Para cada valor de </a:t>
            </a:r>
            <a:r>
              <a:rPr lang="pt-BR" sz="2400" b="1"/>
              <a:t>n</a:t>
            </a:r>
            <a:r>
              <a:rPr lang="pt-BR" sz="2400"/>
              <a:t>, execute e anote os valores do contador ao final da execução.</a:t>
            </a:r>
          </a:p>
          <a:p>
            <a:endParaRPr lang="pt-BR" sz="2400"/>
          </a:p>
        </p:txBody>
      </p:sp>
      <p:graphicFrame>
        <p:nvGraphicFramePr>
          <p:cNvPr id="7" name="Tabela 15">
            <a:extLst>
              <a:ext uri="{FF2B5EF4-FFF2-40B4-BE49-F238E27FC236}">
                <a16:creationId xmlns:a16="http://schemas.microsoft.com/office/drawing/2014/main" id="{9E0D662E-4E81-4A3F-827C-8E34D6030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7013"/>
              </p:ext>
            </p:extLst>
          </p:nvPr>
        </p:nvGraphicFramePr>
        <p:xfrm>
          <a:off x="4079776" y="1484784"/>
          <a:ext cx="7560838" cy="51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326">
                  <a:extLst>
                    <a:ext uri="{9D8B030D-6E8A-4147-A177-3AD203B41FA5}">
                      <a16:colId xmlns:a16="http://schemas.microsoft.com/office/drawing/2014/main" val="2203656026"/>
                    </a:ext>
                  </a:extLst>
                </a:gridCol>
                <a:gridCol w="1945504">
                  <a:extLst>
                    <a:ext uri="{9D8B030D-6E8A-4147-A177-3AD203B41FA5}">
                      <a16:colId xmlns:a16="http://schemas.microsoft.com/office/drawing/2014/main" val="619460504"/>
                    </a:ext>
                  </a:extLst>
                </a:gridCol>
                <a:gridCol w="1945504">
                  <a:extLst>
                    <a:ext uri="{9D8B030D-6E8A-4147-A177-3AD203B41FA5}">
                      <a16:colId xmlns:a16="http://schemas.microsoft.com/office/drawing/2014/main" val="1301674343"/>
                    </a:ext>
                  </a:extLst>
                </a:gridCol>
                <a:gridCol w="1945504">
                  <a:extLst>
                    <a:ext uri="{9D8B030D-6E8A-4147-A177-3AD203B41FA5}">
                      <a16:colId xmlns:a16="http://schemas.microsoft.com/office/drawing/2014/main" val="4097215275"/>
                    </a:ext>
                  </a:extLst>
                </a:gridCol>
              </a:tblGrid>
              <a:tr h="475456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Número de elementos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Menor valor do contador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Valor médio do contador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Maior valor do contador</a:t>
                      </a:r>
                    </a:p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71139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094357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24380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166697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62363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18901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52324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541729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55303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803362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1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04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FE8349-543F-4C7C-A4EE-69FD539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4</a:t>
            </a:fld>
            <a:endParaRPr lang="pt-BR" sz="1400" b="1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4D8E90-9956-4581-AE8E-3D3EBC3C34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Exercício 2 – Bubble Sort com Sentinela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E48B4F-10CD-4D80-98DF-60959F425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385" y="1628800"/>
            <a:ext cx="3376263" cy="4032448"/>
          </a:xfrm>
        </p:spPr>
        <p:txBody>
          <a:bodyPr/>
          <a:lstStyle/>
          <a:p>
            <a:r>
              <a:rPr lang="pt-BR" sz="2400"/>
              <a:t>Altere a linha 72 do programa de forma a chamar a função </a:t>
            </a:r>
            <a:r>
              <a:rPr lang="pt-BR" sz="2400" b="1"/>
              <a:t>bubble_sentinela.</a:t>
            </a:r>
            <a:r>
              <a:rPr lang="pt-BR" sz="2400"/>
              <a:t> </a:t>
            </a:r>
          </a:p>
          <a:p>
            <a:r>
              <a:rPr lang="pt-BR" sz="2400"/>
              <a:t>Para cada valor de </a:t>
            </a:r>
            <a:r>
              <a:rPr lang="pt-BR" sz="2400" b="1"/>
              <a:t>n</a:t>
            </a:r>
            <a:r>
              <a:rPr lang="pt-BR" sz="2400"/>
              <a:t>, execute e anote os valores do contador ao final da execução.</a:t>
            </a:r>
          </a:p>
          <a:p>
            <a:endParaRPr lang="pt-BR" sz="2400"/>
          </a:p>
        </p:txBody>
      </p:sp>
      <p:graphicFrame>
        <p:nvGraphicFramePr>
          <p:cNvPr id="7" name="Tabela 15">
            <a:extLst>
              <a:ext uri="{FF2B5EF4-FFF2-40B4-BE49-F238E27FC236}">
                <a16:creationId xmlns:a16="http://schemas.microsoft.com/office/drawing/2014/main" id="{9E0D662E-4E81-4A3F-827C-8E34D603043C}"/>
              </a:ext>
            </a:extLst>
          </p:cNvPr>
          <p:cNvGraphicFramePr>
            <a:graphicFrameLocks noGrp="1"/>
          </p:cNvGraphicFramePr>
          <p:nvPr/>
        </p:nvGraphicFramePr>
        <p:xfrm>
          <a:off x="4079776" y="1484784"/>
          <a:ext cx="7560838" cy="51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326">
                  <a:extLst>
                    <a:ext uri="{9D8B030D-6E8A-4147-A177-3AD203B41FA5}">
                      <a16:colId xmlns:a16="http://schemas.microsoft.com/office/drawing/2014/main" val="2203656026"/>
                    </a:ext>
                  </a:extLst>
                </a:gridCol>
                <a:gridCol w="1945504">
                  <a:extLst>
                    <a:ext uri="{9D8B030D-6E8A-4147-A177-3AD203B41FA5}">
                      <a16:colId xmlns:a16="http://schemas.microsoft.com/office/drawing/2014/main" val="619460504"/>
                    </a:ext>
                  </a:extLst>
                </a:gridCol>
                <a:gridCol w="1945504">
                  <a:extLst>
                    <a:ext uri="{9D8B030D-6E8A-4147-A177-3AD203B41FA5}">
                      <a16:colId xmlns:a16="http://schemas.microsoft.com/office/drawing/2014/main" val="1301674343"/>
                    </a:ext>
                  </a:extLst>
                </a:gridCol>
                <a:gridCol w="1945504">
                  <a:extLst>
                    <a:ext uri="{9D8B030D-6E8A-4147-A177-3AD203B41FA5}">
                      <a16:colId xmlns:a16="http://schemas.microsoft.com/office/drawing/2014/main" val="4097215275"/>
                    </a:ext>
                  </a:extLst>
                </a:gridCol>
              </a:tblGrid>
              <a:tr h="475456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Número de elementos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Menor valor do contador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Valor médio do contador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Maior valor do contador</a:t>
                      </a:r>
                    </a:p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71139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094357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24380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166697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62363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18901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52324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541729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55303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803362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1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4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FE8349-543F-4C7C-A4EE-69FD539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/>
              <a:pPr/>
              <a:t>5</a:t>
            </a:fld>
            <a:endParaRPr lang="pt-BR" sz="1400" b="1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4D8E90-9956-4581-AE8E-3D3EBC3C34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Exercício 3 – Seu Bubble Sort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E48B4F-10CD-4D80-98DF-60959F425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385" y="1628800"/>
            <a:ext cx="3376263" cy="4032448"/>
          </a:xfrm>
        </p:spPr>
        <p:txBody>
          <a:bodyPr/>
          <a:lstStyle/>
          <a:p>
            <a:r>
              <a:rPr lang="pt-BR" sz="2400"/>
              <a:t>Tente melhorar a função </a:t>
            </a:r>
            <a:r>
              <a:rPr lang="pt-BR" sz="2400" b="1"/>
              <a:t>bubble_sentinela</a:t>
            </a:r>
            <a:r>
              <a:rPr lang="pt-BR" sz="2400"/>
              <a:t> de forma a obter menores valores para o contador (logicamente, o contador ainda deve contar o número de execuções).</a:t>
            </a:r>
          </a:p>
          <a:p>
            <a:r>
              <a:rPr lang="pt-BR" sz="2400"/>
              <a:t>Para cada valor de </a:t>
            </a:r>
            <a:r>
              <a:rPr lang="pt-BR" sz="2400" b="1"/>
              <a:t>n</a:t>
            </a:r>
            <a:r>
              <a:rPr lang="pt-BR" sz="2400"/>
              <a:t>, execute e anote os valores do contador ao final da execução.</a:t>
            </a:r>
          </a:p>
          <a:p>
            <a:endParaRPr lang="pt-BR" sz="2400"/>
          </a:p>
        </p:txBody>
      </p:sp>
      <p:graphicFrame>
        <p:nvGraphicFramePr>
          <p:cNvPr id="7" name="Tabela 15">
            <a:extLst>
              <a:ext uri="{FF2B5EF4-FFF2-40B4-BE49-F238E27FC236}">
                <a16:creationId xmlns:a16="http://schemas.microsoft.com/office/drawing/2014/main" id="{9E0D662E-4E81-4A3F-827C-8E34D603043C}"/>
              </a:ext>
            </a:extLst>
          </p:cNvPr>
          <p:cNvGraphicFramePr>
            <a:graphicFrameLocks noGrp="1"/>
          </p:cNvGraphicFramePr>
          <p:nvPr/>
        </p:nvGraphicFramePr>
        <p:xfrm>
          <a:off x="4079776" y="1484784"/>
          <a:ext cx="7560838" cy="51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326">
                  <a:extLst>
                    <a:ext uri="{9D8B030D-6E8A-4147-A177-3AD203B41FA5}">
                      <a16:colId xmlns:a16="http://schemas.microsoft.com/office/drawing/2014/main" val="2203656026"/>
                    </a:ext>
                  </a:extLst>
                </a:gridCol>
                <a:gridCol w="1945504">
                  <a:extLst>
                    <a:ext uri="{9D8B030D-6E8A-4147-A177-3AD203B41FA5}">
                      <a16:colId xmlns:a16="http://schemas.microsoft.com/office/drawing/2014/main" val="619460504"/>
                    </a:ext>
                  </a:extLst>
                </a:gridCol>
                <a:gridCol w="1945504">
                  <a:extLst>
                    <a:ext uri="{9D8B030D-6E8A-4147-A177-3AD203B41FA5}">
                      <a16:colId xmlns:a16="http://schemas.microsoft.com/office/drawing/2014/main" val="1301674343"/>
                    </a:ext>
                  </a:extLst>
                </a:gridCol>
                <a:gridCol w="1945504">
                  <a:extLst>
                    <a:ext uri="{9D8B030D-6E8A-4147-A177-3AD203B41FA5}">
                      <a16:colId xmlns:a16="http://schemas.microsoft.com/office/drawing/2014/main" val="4097215275"/>
                    </a:ext>
                  </a:extLst>
                </a:gridCol>
              </a:tblGrid>
              <a:tr h="475456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Número de elementos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Menor valor do contador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Valor médio do contador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Maior valor do contador</a:t>
                      </a:r>
                    </a:p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71139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094357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24380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166697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62363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18901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52324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541729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55303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803362"/>
                  </a:ext>
                </a:extLst>
              </a:tr>
              <a:tr h="436012"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1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62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21FE1E-FC54-4ECD-9348-9EEBD6ED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456FDEC-C9A1-4C90-845E-63F3CDE94A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Exercício 4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B004E-9EE5-4703-AF53-AEABDF779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628800"/>
            <a:ext cx="5269452" cy="700087"/>
          </a:xfrm>
        </p:spPr>
        <p:txBody>
          <a:bodyPr/>
          <a:lstStyle/>
          <a:p>
            <a:r>
              <a:rPr lang="pt-BR" sz="1600"/>
              <a:t>Vamos criar gráficos com os dados obtidos. Suponha que, para um determinado algoritmo XYZ tenhamos obtido os seguintes dados:</a:t>
            </a:r>
          </a:p>
        </p:txBody>
      </p:sp>
      <p:graphicFrame>
        <p:nvGraphicFramePr>
          <p:cNvPr id="8" name="Tabela 15">
            <a:extLst>
              <a:ext uri="{FF2B5EF4-FFF2-40B4-BE49-F238E27FC236}">
                <a16:creationId xmlns:a16="http://schemas.microsoft.com/office/drawing/2014/main" id="{939B213F-CDE0-415C-9084-7BA5A8A31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929135"/>
              </p:ext>
            </p:extLst>
          </p:nvPr>
        </p:nvGraphicFramePr>
        <p:xfrm>
          <a:off x="1078652" y="2407436"/>
          <a:ext cx="5256584" cy="3840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808">
                  <a:extLst>
                    <a:ext uri="{9D8B030D-6E8A-4147-A177-3AD203B41FA5}">
                      <a16:colId xmlns:a16="http://schemas.microsoft.com/office/drawing/2014/main" val="220365602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6194605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301674343"/>
                    </a:ext>
                  </a:extLst>
                </a:gridCol>
                <a:gridCol w="1162472">
                  <a:extLst>
                    <a:ext uri="{9D8B030D-6E8A-4147-A177-3AD203B41FA5}">
                      <a16:colId xmlns:a16="http://schemas.microsoft.com/office/drawing/2014/main" val="4097215275"/>
                    </a:ext>
                  </a:extLst>
                </a:gridCol>
              </a:tblGrid>
              <a:tr h="1217639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Número de elementos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Menor valor do contador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Valor médio do contador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Maior valor do contador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71139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094357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24380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166697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62363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18901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52324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541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65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21FE1E-FC54-4ECD-9348-9EEBD6ED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456FDEC-C9A1-4C90-845E-63F3CDE94A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Exercício 4 (continuação)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B004E-9EE5-4703-AF53-AEABDF779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112" y="1602163"/>
            <a:ext cx="5269452" cy="700087"/>
          </a:xfrm>
        </p:spPr>
        <p:txBody>
          <a:bodyPr/>
          <a:lstStyle/>
          <a:p>
            <a:r>
              <a:rPr lang="pt-BR" sz="1600"/>
              <a:t>Vamos criar gráficos com os dados obtidos. Suponha que, para um determinado algoritmo XYZ tenhamos obtido os seguintes dados:</a:t>
            </a:r>
          </a:p>
        </p:txBody>
      </p:sp>
      <p:graphicFrame>
        <p:nvGraphicFramePr>
          <p:cNvPr id="8" name="Tabela 15">
            <a:extLst>
              <a:ext uri="{FF2B5EF4-FFF2-40B4-BE49-F238E27FC236}">
                <a16:creationId xmlns:a16="http://schemas.microsoft.com/office/drawing/2014/main" id="{939B213F-CDE0-415C-9084-7BA5A8A31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65572"/>
              </p:ext>
            </p:extLst>
          </p:nvPr>
        </p:nvGraphicFramePr>
        <p:xfrm>
          <a:off x="576112" y="2437916"/>
          <a:ext cx="5256584" cy="417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808">
                  <a:extLst>
                    <a:ext uri="{9D8B030D-6E8A-4147-A177-3AD203B41FA5}">
                      <a16:colId xmlns:a16="http://schemas.microsoft.com/office/drawing/2014/main" val="220365602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6194605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301674343"/>
                    </a:ext>
                  </a:extLst>
                </a:gridCol>
                <a:gridCol w="1162472">
                  <a:extLst>
                    <a:ext uri="{9D8B030D-6E8A-4147-A177-3AD203B41FA5}">
                      <a16:colId xmlns:a16="http://schemas.microsoft.com/office/drawing/2014/main" val="4097215275"/>
                    </a:ext>
                  </a:extLst>
                </a:gridCol>
              </a:tblGrid>
              <a:tr h="1217639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Número de elementos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Menor valor do contador</a:t>
                      </a:r>
                    </a:p>
                    <a:p>
                      <a:pPr algn="ctr"/>
                      <a:endParaRPr lang="pt-BR" sz="1600"/>
                    </a:p>
                    <a:p>
                      <a:pPr algn="ctr"/>
                      <a:endParaRPr lang="pt-BR" sz="1600"/>
                    </a:p>
                    <a:p>
                      <a:pPr algn="ctr"/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/>
                        <a:t>Valor médio do contador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Maior valor do contador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71139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094357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24380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166697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62363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18901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52324"/>
                  </a:ext>
                </a:extLst>
              </a:tr>
              <a:tr h="374658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100000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541729"/>
                  </a:ext>
                </a:extLst>
              </a:tr>
            </a:tbl>
          </a:graphicData>
        </a:graphic>
      </p:graphicFrame>
      <p:sp>
        <p:nvSpPr>
          <p:cNvPr id="9" name="Título 1">
            <a:extLst>
              <a:ext uri="{FF2B5EF4-FFF2-40B4-BE49-F238E27FC236}">
                <a16:creationId xmlns:a16="http://schemas.microsoft.com/office/drawing/2014/main" id="{840CEA71-0265-4B2B-8260-B1AF26747684}"/>
              </a:ext>
            </a:extLst>
          </p:cNvPr>
          <p:cNvSpPr txBox="1">
            <a:spLocks/>
          </p:cNvSpPr>
          <p:nvPr/>
        </p:nvSpPr>
        <p:spPr>
          <a:xfrm>
            <a:off x="6986340" y="1700808"/>
            <a:ext cx="4582267" cy="612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/>
              <a:t>Crie uma planilha Excel e insira os dados da tabela.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536D6DB-99EE-45BF-9E17-8A63FC5EDD9C}"/>
              </a:ext>
            </a:extLst>
          </p:cNvPr>
          <p:cNvSpPr/>
          <p:nvPr/>
        </p:nvSpPr>
        <p:spPr>
          <a:xfrm>
            <a:off x="840932" y="3963536"/>
            <a:ext cx="864096" cy="2681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08BB691-5033-406D-9523-51CBDD5D9795}"/>
              </a:ext>
            </a:extLst>
          </p:cNvPr>
          <p:cNvSpPr/>
          <p:nvPr/>
        </p:nvSpPr>
        <p:spPr>
          <a:xfrm>
            <a:off x="2076484" y="3976029"/>
            <a:ext cx="864096" cy="2681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8D1004-3BC9-4BD3-845B-01825B8B1AEC}"/>
              </a:ext>
            </a:extLst>
          </p:cNvPr>
          <p:cNvSpPr/>
          <p:nvPr/>
        </p:nvSpPr>
        <p:spPr>
          <a:xfrm>
            <a:off x="3522542" y="3976029"/>
            <a:ext cx="864096" cy="2681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8534F7D-9816-47D8-A0DC-50403AE32FF3}"/>
              </a:ext>
            </a:extLst>
          </p:cNvPr>
          <p:cNvSpPr/>
          <p:nvPr/>
        </p:nvSpPr>
        <p:spPr>
          <a:xfrm>
            <a:off x="4827533" y="3963536"/>
            <a:ext cx="864096" cy="2681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B4E9BC13-4FDD-492E-8F87-D223C810ED62}"/>
              </a:ext>
            </a:extLst>
          </p:cNvPr>
          <p:cNvCxnSpPr>
            <a:cxnSpLocks/>
          </p:cNvCxnSpPr>
          <p:nvPr/>
        </p:nvCxnSpPr>
        <p:spPr>
          <a:xfrm flipV="1">
            <a:off x="1272980" y="3141691"/>
            <a:ext cx="4991764" cy="821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DC50DB8-A88C-49E3-8C2F-D3076E53F6E6}"/>
              </a:ext>
            </a:extLst>
          </p:cNvPr>
          <p:cNvCxnSpPr>
            <a:cxnSpLocks/>
          </p:cNvCxnSpPr>
          <p:nvPr/>
        </p:nvCxnSpPr>
        <p:spPr>
          <a:xfrm flipV="1">
            <a:off x="1705028" y="3328735"/>
            <a:ext cx="4559716" cy="732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A08F8D9-7F5C-4766-9C46-7B3C843A8313}"/>
              </a:ext>
            </a:extLst>
          </p:cNvPr>
          <p:cNvCxnSpPr>
            <a:cxnSpLocks/>
          </p:cNvCxnSpPr>
          <p:nvPr/>
        </p:nvCxnSpPr>
        <p:spPr>
          <a:xfrm flipV="1">
            <a:off x="4189304" y="3600067"/>
            <a:ext cx="2075440" cy="363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046296C-3510-4C5C-8AA5-673AA80D54AF}"/>
              </a:ext>
            </a:extLst>
          </p:cNvPr>
          <p:cNvCxnSpPr>
            <a:cxnSpLocks/>
          </p:cNvCxnSpPr>
          <p:nvPr/>
        </p:nvCxnSpPr>
        <p:spPr>
          <a:xfrm flipV="1">
            <a:off x="5330156" y="3781801"/>
            <a:ext cx="934588" cy="156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BD1FDD6-9071-E2A6-0679-F43E46CF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58" y="2407435"/>
            <a:ext cx="5882014" cy="2605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9A77F-60B0-7BFF-1369-374119C98DBC}"/>
              </a:ext>
            </a:extLst>
          </p:cNvPr>
          <p:cNvSpPr txBox="1"/>
          <p:nvPr/>
        </p:nvSpPr>
        <p:spPr>
          <a:xfrm>
            <a:off x="6559430" y="2598675"/>
            <a:ext cx="71290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pPr algn="ctr"/>
            <a:r>
              <a:rPr lang="pt-BR" sz="80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4559-DE09-6BD5-D227-583DD4AF4A0D}"/>
              </a:ext>
            </a:extLst>
          </p:cNvPr>
          <p:cNvSpPr txBox="1"/>
          <p:nvPr/>
        </p:nvSpPr>
        <p:spPr>
          <a:xfrm>
            <a:off x="7272337" y="2598675"/>
            <a:ext cx="71290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pPr algn="ctr"/>
            <a:r>
              <a:rPr lang="pt-BR" sz="800"/>
              <a:t>menor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40D4F-C002-6085-E29D-88F49DF041CD}"/>
              </a:ext>
            </a:extLst>
          </p:cNvPr>
          <p:cNvSpPr txBox="1"/>
          <p:nvPr/>
        </p:nvSpPr>
        <p:spPr>
          <a:xfrm>
            <a:off x="7985244" y="2598675"/>
            <a:ext cx="71290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pPr algn="ctr"/>
            <a:r>
              <a:rPr lang="pt-BR" sz="800"/>
              <a:t>médio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7F2E25-47F4-469C-9D2B-2CE51C2B1EDE}"/>
              </a:ext>
            </a:extLst>
          </p:cNvPr>
          <p:cNvSpPr txBox="1"/>
          <p:nvPr/>
        </p:nvSpPr>
        <p:spPr>
          <a:xfrm>
            <a:off x="8698151" y="2598675"/>
            <a:ext cx="79351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pPr algn="ctr"/>
            <a:r>
              <a:rPr lang="pt-BR" sz="800"/>
              <a:t>maior</a:t>
            </a:r>
          </a:p>
        </p:txBody>
      </p:sp>
    </p:spTree>
    <p:extLst>
      <p:ext uri="{BB962C8B-B14F-4D97-AF65-F5344CB8AC3E}">
        <p14:creationId xmlns:p14="http://schemas.microsoft.com/office/powerpoint/2010/main" val="2506799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21FE1E-FC54-4ECD-9348-9EEBD6ED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456FDEC-C9A1-4C90-845E-63F3CDE94A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Exercício 4 (continuação)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B004E-9EE5-4703-AF53-AEABDF779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964" y="1628800"/>
            <a:ext cx="5269452" cy="700087"/>
          </a:xfrm>
        </p:spPr>
        <p:txBody>
          <a:bodyPr/>
          <a:lstStyle/>
          <a:p>
            <a:r>
              <a:rPr lang="pt-BR" sz="1600"/>
              <a:t>Insira um gráfico com os dados da tabela.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13314-2C28-E1D4-6545-14DA6FF7B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3" y="2026681"/>
            <a:ext cx="7036277" cy="400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5668AC-EF9C-1CD6-D157-3C99A9E6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126" y="2564904"/>
            <a:ext cx="4549534" cy="275105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B27F48C3-BE1F-A564-C4B9-C1366ADA73E3}"/>
              </a:ext>
            </a:extLst>
          </p:cNvPr>
          <p:cNvSpPr/>
          <p:nvPr/>
        </p:nvSpPr>
        <p:spPr>
          <a:xfrm>
            <a:off x="2639616" y="3573016"/>
            <a:ext cx="432048" cy="4320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C141A2-A660-9338-8ABA-53F2D9737F49}"/>
              </a:ext>
            </a:extLst>
          </p:cNvPr>
          <p:cNvCxnSpPr>
            <a:cxnSpLocks/>
          </p:cNvCxnSpPr>
          <p:nvPr/>
        </p:nvCxnSpPr>
        <p:spPr>
          <a:xfrm>
            <a:off x="3071664" y="3789040"/>
            <a:ext cx="43294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BA4FE9-6E8E-5450-21C6-692CB2148A46}"/>
              </a:ext>
            </a:extLst>
          </p:cNvPr>
          <p:cNvSpPr txBox="1"/>
          <p:nvPr/>
        </p:nvSpPr>
        <p:spPr>
          <a:xfrm>
            <a:off x="352877" y="3362325"/>
            <a:ext cx="524213" cy="2688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pPr algn="ctr"/>
            <a:r>
              <a:rPr lang="pt-BR" sz="80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437A4-9643-7051-34A6-22E0A3E68985}"/>
              </a:ext>
            </a:extLst>
          </p:cNvPr>
          <p:cNvSpPr txBox="1"/>
          <p:nvPr/>
        </p:nvSpPr>
        <p:spPr>
          <a:xfrm>
            <a:off x="877091" y="3362325"/>
            <a:ext cx="481810" cy="2688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pPr algn="ctr"/>
            <a:r>
              <a:rPr lang="pt-BR" sz="800"/>
              <a:t>menor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0522F-8235-E97E-7660-A57325731F4F}"/>
              </a:ext>
            </a:extLst>
          </p:cNvPr>
          <p:cNvSpPr txBox="1"/>
          <p:nvPr/>
        </p:nvSpPr>
        <p:spPr>
          <a:xfrm>
            <a:off x="1358901" y="3362325"/>
            <a:ext cx="481811" cy="2688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pPr algn="ctr"/>
            <a:r>
              <a:rPr lang="pt-BR" sz="800"/>
              <a:t>médio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AB273-140F-70A9-087D-9EF4AB42A2CF}"/>
              </a:ext>
            </a:extLst>
          </p:cNvPr>
          <p:cNvSpPr txBox="1"/>
          <p:nvPr/>
        </p:nvSpPr>
        <p:spPr>
          <a:xfrm>
            <a:off x="9547326" y="4945960"/>
            <a:ext cx="481810" cy="268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800"/>
              <a:t>menor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C4716-101D-4661-7924-980942214623}"/>
              </a:ext>
            </a:extLst>
          </p:cNvPr>
          <p:cNvSpPr txBox="1"/>
          <p:nvPr/>
        </p:nvSpPr>
        <p:spPr>
          <a:xfrm>
            <a:off x="10401299" y="4955377"/>
            <a:ext cx="677291" cy="268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800"/>
              <a:t>maior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2FBF9-75D6-1F76-1B86-F4BF8ADC2803}"/>
              </a:ext>
            </a:extLst>
          </p:cNvPr>
          <p:cNvSpPr txBox="1"/>
          <p:nvPr/>
        </p:nvSpPr>
        <p:spPr>
          <a:xfrm>
            <a:off x="8660308" y="4955377"/>
            <a:ext cx="555130" cy="268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800"/>
              <a:t>médio</a:t>
            </a:r>
          </a:p>
        </p:txBody>
      </p:sp>
    </p:spTree>
    <p:extLst>
      <p:ext uri="{BB962C8B-B14F-4D97-AF65-F5344CB8AC3E}">
        <p14:creationId xmlns:p14="http://schemas.microsoft.com/office/powerpoint/2010/main" val="3180807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21FE1E-FC54-4ECD-9348-9EEBD6ED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456FDEC-C9A1-4C90-845E-63F3CDE94A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Exercício 5 (continuação)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B004E-9EE5-4703-AF53-AEABDF779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1628" y="1828813"/>
            <a:ext cx="9710736" cy="1800200"/>
          </a:xfrm>
        </p:spPr>
        <p:txBody>
          <a:bodyPr/>
          <a:lstStyle/>
          <a:p>
            <a:r>
              <a:rPr lang="pt-BR" sz="1800"/>
              <a:t>Seguindo o exemplo dado, gere: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o gráfico com as contagens para o algoritmo de </a:t>
            </a:r>
            <a:r>
              <a:rPr lang="pt-BR" sz="1800" i="1"/>
              <a:t>bubble sort</a:t>
            </a:r>
            <a:r>
              <a:rPr lang="pt-BR" sz="180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o gráfico com as contagens para o algoritmo de </a:t>
            </a:r>
            <a:r>
              <a:rPr lang="pt-BR" sz="1800" i="1"/>
              <a:t>bubble_sentinela</a:t>
            </a:r>
            <a:r>
              <a:rPr lang="pt-BR" sz="180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o gráfico com as contagens para o </a:t>
            </a:r>
            <a:r>
              <a:rPr lang="pt-BR" sz="1800" b="1" i="1"/>
              <a:t>seu bubble sort</a:t>
            </a:r>
            <a:r>
              <a:rPr lang="pt-BR" sz="18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3537824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FB059F9-BD86-4F49-8B9D-20D368B6E2E2}" vid="{DFBC265E-FCD0-1146-B589-9D39084F5BE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2579</TotalTime>
  <Words>574</Words>
  <Application>Microsoft Office PowerPoint</Application>
  <PresentationFormat>Widescreen</PresentationFormat>
  <Paragraphs>155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Exercícios de ordenação simples  </vt:lpstr>
      <vt:lpstr>a) Acesse https://replit.com/@tmsdev/ap2-2023s2-lab-semana12-ordenacao-simples  b) Faça a operação de FORK para criar um cópia.  c) Note que este programa está gerando e ordenando um array várias vezes (10000 vezes) utilizando o algoritmo de ordenação bubble sort. No final, o programa apresenta o menor, o maior e o valor médio do contador do algoritmo de ordenação.   </vt:lpstr>
      <vt:lpstr>Exercício 1 – Bubble Sort</vt:lpstr>
      <vt:lpstr>Exercício 2 – Bubble Sort com Sentinela</vt:lpstr>
      <vt:lpstr>Exercício 3 – Seu Bubble Sort</vt:lpstr>
      <vt:lpstr>Exercício 4</vt:lpstr>
      <vt:lpstr>Exercício 4 (continuação)</vt:lpstr>
      <vt:lpstr>Exercício 4 (continuação)</vt:lpstr>
      <vt:lpstr>Exercício 5 (continuação)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 </dc:title>
  <dc:creator>Pedro Cacique</dc:creator>
  <cp:lastModifiedBy>Tomaz Mikio Sasaki</cp:lastModifiedBy>
  <cp:revision>132</cp:revision>
  <cp:lastPrinted>2020-01-27T17:34:03Z</cp:lastPrinted>
  <dcterms:created xsi:type="dcterms:W3CDTF">2020-02-06T20:42:48Z</dcterms:created>
  <dcterms:modified xsi:type="dcterms:W3CDTF">2023-10-23T03:15:54Z</dcterms:modified>
</cp:coreProperties>
</file>